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6.png" ContentType="image/png"/>
  <Override PartName="/ppt/media/image7.png" ContentType="image/png"/>
  <Override PartName="/ppt/media/image5.png" ContentType="image/png"/>
  <Override PartName="/ppt/media/image10.png" ContentType="image/png"/>
  <Override PartName="/ppt/media/image8.png" ContentType="image/png"/>
  <Override PartName="/ppt/media/image9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75200" cy="6841080"/>
          </a:xfrm>
          <a:prstGeom prst="rect">
            <a:avLst/>
          </a:prstGeom>
          <a:solidFill>
            <a:srgbClr val="ffffff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82080" cy="278208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87520" cy="384552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87520" cy="36720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75200" cy="61812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53640" cy="953640"/>
          </a:xfrm>
          <a:prstGeom prst="rect">
            <a:avLst/>
          </a:prstGeom>
          <a:solidFill>
            <a:srgbClr val="9c0000"/>
          </a:solidFill>
          <a:ln w="1260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17720" cy="101772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7496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064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599520" cy="336780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TextBox 7"/>
          <p:cNvSpPr/>
          <p:nvPr/>
        </p:nvSpPr>
        <p:spPr>
          <a:xfrm>
            <a:off x="4032000" y="2881080"/>
            <a:ext cx="808344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6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Hearing One’s Voice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"/>
          <p:cNvSpPr/>
          <p:nvPr/>
        </p:nvSpPr>
        <p:spPr>
          <a:xfrm>
            <a:off x="645480" y="272880"/>
            <a:ext cx="525780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Hearing One’s Voice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756000" y="1440000"/>
            <a:ext cx="10799280" cy="601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1" lang="en-PH" sz="2000" spc="-1" strike="noStrike">
                <a:solidFill>
                  <a:srgbClr val="000000"/>
                </a:solidFill>
                <a:latin typeface="Lato"/>
                <a:ea typeface="DejaVu Sans"/>
              </a:rPr>
              <a:t>Communication:</a:t>
            </a:r>
            <a:endParaRPr b="0" lang="en-PH" sz="2000" spc="-1" strike="noStrike">
              <a:latin typeface="Arial"/>
            </a:endParaRPr>
          </a:p>
          <a:p>
            <a:pPr marL="216000" indent="-216000"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is at the heart of all human communication. </a:t>
            </a:r>
            <a:endParaRPr b="0" lang="en-PH" sz="1800" spc="-1" strike="noStrike">
              <a:latin typeface="Arial"/>
            </a:endParaRPr>
          </a:p>
          <a:p>
            <a:pPr marL="216000" indent="-216000"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It takes place in all human situations.</a:t>
            </a:r>
            <a:endParaRPr b="0" lang="en-PH" sz="1800" spc="-1" strike="noStrike">
              <a:latin typeface="Arial"/>
            </a:endParaRPr>
          </a:p>
          <a:p>
            <a:pPr marL="216000" indent="-216000"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The activity of conveying and receiving meaningful information.</a:t>
            </a:r>
            <a:endParaRPr b="0" lang="en-PH" sz="1800" spc="-1" strike="noStrike">
              <a:latin typeface="Arial"/>
            </a:endParaRPr>
          </a:p>
          <a:p>
            <a:pPr marL="216000" indent="-216000"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Defined in the Webster’s dictionary as “the imparting or interchange of thoughts, opinions, feelings or information by speech, writing, or signs by humans.”</a:t>
            </a:r>
            <a:endParaRPr b="0" lang="en-PH" sz="1800" spc="-1" strike="noStrike">
              <a:latin typeface="Arial"/>
            </a:endParaRPr>
          </a:p>
          <a:p>
            <a:pPr marL="216000" indent="-216000"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The process by which we express feelings and ideas through voice, words, and body language or movement.</a:t>
            </a:r>
            <a:endParaRPr b="0" lang="en-PH" sz="1800" spc="-1" strike="noStrike">
              <a:latin typeface="Arial"/>
            </a:endParaRPr>
          </a:p>
          <a:p>
            <a:pPr marL="216000" indent="-216000">
              <a:lnSpc>
                <a:spcPct val="150000"/>
              </a:lnSpc>
              <a:spcBef>
                <a:spcPts val="567"/>
              </a:spcBef>
              <a:spcAft>
                <a:spcPts val="567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1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0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endParaRPr b="0" lang="en-PH" sz="10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1000" spc="-1" strike="noStrike">
              <a:latin typeface="Arial"/>
            </a:endParaRPr>
          </a:p>
          <a:p>
            <a:pPr>
              <a:lnSpc>
                <a:spcPct val="150000"/>
              </a:lnSpc>
              <a:spcBef>
                <a:spcPts val="283"/>
              </a:spcBef>
              <a:spcAft>
                <a:spcPts val="283"/>
              </a:spcAft>
              <a:buNone/>
            </a:pPr>
            <a:endParaRPr b="0" lang="en-PH" sz="10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"/>
          <p:cNvSpPr/>
          <p:nvPr/>
        </p:nvSpPr>
        <p:spPr>
          <a:xfrm>
            <a:off x="645480" y="236880"/>
            <a:ext cx="525780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Hearing One’s Voice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28" name=""/>
          <p:cNvSpPr/>
          <p:nvPr/>
        </p:nvSpPr>
        <p:spPr>
          <a:xfrm>
            <a:off x="720000" y="1440000"/>
            <a:ext cx="10799280" cy="449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verbal delivery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is a component of speech that includes clear language. </a:t>
            </a:r>
            <a:r>
              <a:rPr b="0" lang="en-PH" sz="18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Language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is defined by Webster’s dictionary as a “system of words, their pronunciation and the methods of combining them used and understood by a large group of people.” The aspects of verbal delivery can be determined through effective projection, punctuations, enunciation, speech rate, and stress. These are also considered important factors for effective communication.</a:t>
            </a:r>
            <a:endParaRPr b="0" lang="en-PH" sz="1800" spc="-1" strike="noStrike">
              <a:latin typeface="Arial"/>
              <a:ea typeface="PingFang SC"/>
            </a:endParaRPr>
          </a:p>
          <a:p>
            <a:pPr algn="just">
              <a:lnSpc>
                <a:spcPct val="200000"/>
              </a:lnSpc>
              <a:spcBef>
                <a:spcPts val="283"/>
              </a:spcBef>
              <a:spcAft>
                <a:spcPts val="283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Communication skills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play an important role in communication. The most important key in improving these skills is knowing the characteristics of an effective communicator.</a:t>
            </a:r>
            <a:endParaRPr b="0" lang="en-PH" sz="1800" spc="-1" strike="noStrike">
              <a:latin typeface="Arial"/>
              <a:ea typeface="PingFang SC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"/>
          <p:cNvSpPr/>
          <p:nvPr/>
        </p:nvSpPr>
        <p:spPr>
          <a:xfrm>
            <a:off x="645480" y="236880"/>
            <a:ext cx="525780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Hearing One’s Voice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30" name=""/>
          <p:cNvSpPr/>
          <p:nvPr/>
        </p:nvSpPr>
        <p:spPr>
          <a:xfrm>
            <a:off x="720000" y="1440000"/>
            <a:ext cx="10799280" cy="449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2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How do we do an oral report?</a:t>
            </a:r>
            <a:endParaRPr b="0" lang="en-PH" sz="1800" spc="-1" strike="noStrike">
              <a:latin typeface="Arial"/>
              <a:ea typeface="PingFang SC"/>
            </a:endParaRPr>
          </a:p>
          <a:p>
            <a:pPr>
              <a:lnSpc>
                <a:spcPct val="200000"/>
              </a:lnSpc>
              <a:spcBef>
                <a:spcPts val="850"/>
              </a:spcBef>
              <a:spcAft>
                <a:spcPts val="850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An oral report is a presentation of a written report through speech delivery. It requires skills such as writing and speaking. Writing is always involved in oral report preparation. A student may begin by writing a rough draft of what he or she will say. If the draft is being finalized, a student may begin to practice reading it. The student may prepare an outline or a notecard as a guide for his/her presentation.</a:t>
            </a:r>
            <a:endParaRPr b="0" lang="en-PH" sz="1800" spc="-1" strike="noStrike">
              <a:latin typeface="Arial"/>
              <a:ea typeface="PingFang SC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"/>
          <p:cNvSpPr/>
          <p:nvPr/>
        </p:nvSpPr>
        <p:spPr>
          <a:xfrm>
            <a:off x="645480" y="236880"/>
            <a:ext cx="525780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Hearing One’s Voice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32" name=""/>
          <p:cNvSpPr/>
          <p:nvPr/>
        </p:nvSpPr>
        <p:spPr>
          <a:xfrm>
            <a:off x="738720" y="1150920"/>
            <a:ext cx="10799280" cy="449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Activity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Mark the box with a       if the statement is necessary for improving your verbal communication or put an   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€&gt;_x005F_x0017_æþ"/>
              </a:rPr>
              <a:t>    if it is not necessary.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_x005F_x0017_æ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_x005F_x0017_æ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_x005F_x0017_æþ"/>
              </a:rPr>
              <a:t>1. You must learn about active listening before you speak.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_x005F_x0017_æ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_x005F_x0017_æ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_x005F_x0017_æþ"/>
              </a:rPr>
              <a:t>2. You must practice mindfulness as you speak.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_x005F_x0017_æ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_x005F_x0017_æ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_x005F_x0017_æþ"/>
              </a:rPr>
              <a:t>3. You must use concise language.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_x005F_x0017_æ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_x005F_x0017_æ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_x005F_x0017_æþ"/>
              </a:rPr>
              <a:t>4. You must not use body language and eye contact.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_x005F_x0017_æ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_x005F_x0017_æ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_x005F_x0017_æþ"/>
              </a:rPr>
              <a:t>5. You must speak as fast as you can.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33" name=""/>
          <p:cNvSpPr/>
          <p:nvPr/>
        </p:nvSpPr>
        <p:spPr>
          <a:xfrm>
            <a:off x="3456000" y="1800000"/>
            <a:ext cx="72000" cy="180000"/>
          </a:xfrm>
          <a:prstGeom prst="line">
            <a:avLst/>
          </a:prstGeom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34" name=""/>
          <p:cNvSpPr/>
          <p:nvPr/>
        </p:nvSpPr>
        <p:spPr>
          <a:xfrm flipV="1">
            <a:off x="3528000" y="1620000"/>
            <a:ext cx="324000" cy="360000"/>
          </a:xfrm>
          <a:prstGeom prst="line">
            <a:avLst/>
          </a:prstGeom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35" name=""/>
          <p:cNvSpPr/>
          <p:nvPr/>
        </p:nvSpPr>
        <p:spPr>
          <a:xfrm flipV="1">
            <a:off x="4071600" y="2089080"/>
            <a:ext cx="360000" cy="288000"/>
          </a:xfrm>
          <a:prstGeom prst="line">
            <a:avLst/>
          </a:prstGeom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36" name=""/>
          <p:cNvSpPr/>
          <p:nvPr/>
        </p:nvSpPr>
        <p:spPr>
          <a:xfrm>
            <a:off x="4071600" y="2089080"/>
            <a:ext cx="360000" cy="288000"/>
          </a:xfrm>
          <a:prstGeom prst="line">
            <a:avLst/>
          </a:prstGeom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graphicFrame>
        <p:nvGraphicFramePr>
          <p:cNvPr id="137" name=""/>
          <p:cNvGraphicFramePr/>
          <p:nvPr/>
        </p:nvGraphicFramePr>
        <p:xfrm>
          <a:off x="1052280" y="2703600"/>
          <a:ext cx="507600" cy="363960"/>
        </p:xfrm>
        <a:graphic>
          <a:graphicData uri="http://schemas.openxmlformats.org/drawingml/2006/table">
            <a:tbl>
              <a:tblPr/>
              <a:tblGrid>
                <a:gridCol w="507960"/>
              </a:tblGrid>
              <a:tr h="364320"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8" name=""/>
          <p:cNvGraphicFramePr/>
          <p:nvPr/>
        </p:nvGraphicFramePr>
        <p:xfrm>
          <a:off x="1058400" y="3329280"/>
          <a:ext cx="515880" cy="349560"/>
        </p:xfrm>
        <a:graphic>
          <a:graphicData uri="http://schemas.openxmlformats.org/drawingml/2006/table">
            <a:tbl>
              <a:tblPr/>
              <a:tblGrid>
                <a:gridCol w="516240"/>
              </a:tblGrid>
              <a:tr h="349920"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9" name=""/>
          <p:cNvGraphicFramePr/>
          <p:nvPr/>
        </p:nvGraphicFramePr>
        <p:xfrm>
          <a:off x="1084320" y="5144760"/>
          <a:ext cx="515880" cy="349560"/>
        </p:xfrm>
        <a:graphic>
          <a:graphicData uri="http://schemas.openxmlformats.org/drawingml/2006/table">
            <a:tbl>
              <a:tblPr/>
              <a:tblGrid>
                <a:gridCol w="516240"/>
              </a:tblGrid>
              <a:tr h="349920"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0" name=""/>
          <p:cNvGraphicFramePr/>
          <p:nvPr/>
        </p:nvGraphicFramePr>
        <p:xfrm>
          <a:off x="1063440" y="4532760"/>
          <a:ext cx="515880" cy="349560"/>
        </p:xfrm>
        <a:graphic>
          <a:graphicData uri="http://schemas.openxmlformats.org/drawingml/2006/table">
            <a:tbl>
              <a:tblPr/>
              <a:tblGrid>
                <a:gridCol w="516240"/>
              </a:tblGrid>
              <a:tr h="349920"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1" name=""/>
          <p:cNvGraphicFramePr/>
          <p:nvPr/>
        </p:nvGraphicFramePr>
        <p:xfrm>
          <a:off x="1063440" y="3921120"/>
          <a:ext cx="515880" cy="349560"/>
        </p:xfrm>
        <a:graphic>
          <a:graphicData uri="http://schemas.openxmlformats.org/drawingml/2006/table">
            <a:tbl>
              <a:tblPr/>
              <a:tblGrid>
                <a:gridCol w="516240"/>
              </a:tblGrid>
              <a:tr h="349920"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"/>
          <p:cNvSpPr/>
          <p:nvPr/>
        </p:nvSpPr>
        <p:spPr>
          <a:xfrm>
            <a:off x="645480" y="236880"/>
            <a:ext cx="5257800" cy="73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000000"/>
                </a:solidFill>
                <a:latin typeface="Lato"/>
                <a:ea typeface="DejaVu Sans"/>
              </a:rPr>
              <a:t>Hearing One’s Voice</a:t>
            </a:r>
            <a:endParaRPr b="0" lang="en-PH" sz="3600" spc="-1" strike="noStrike">
              <a:latin typeface="Arial"/>
            </a:endParaRPr>
          </a:p>
        </p:txBody>
      </p:sp>
      <p:sp>
        <p:nvSpPr>
          <p:cNvPr id="143" name=""/>
          <p:cNvSpPr/>
          <p:nvPr/>
        </p:nvSpPr>
        <p:spPr>
          <a:xfrm>
            <a:off x="738720" y="1150920"/>
            <a:ext cx="10799280" cy="449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Activity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: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115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Mark the box with a       if the statement is necessary for improving your verbal communication or put an    </a:t>
            </a:r>
            <a:r>
              <a:rPr b="1" lang="en-PH" sz="1800" spc="-1" strike="noStrike">
                <a:solidFill>
                  <a:srgbClr val="000000"/>
                </a:solidFill>
                <a:latin typeface="Lato"/>
                <a:ea typeface="€&gt;_x005F_x0017_æþ"/>
              </a:rPr>
              <a:t>    if it is not necessary.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_x005F_x0017_æ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_x005F_x0017_æ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_x005F_x0017_æþ"/>
              </a:rPr>
              <a:t>1. You must learn about active listening before you speak.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_x005F_x0017_æ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_x005F_x0017_æ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_x005F_x0017_æþ"/>
              </a:rPr>
              <a:t>2. You must practice mindfulness as you speak.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_x005F_x0017_æ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_x005F_x0017_æ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_x005F_x0017_æþ"/>
              </a:rPr>
              <a:t>3. You must use concise language.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_x005F_x0017_æ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_x005F_x0017_æ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_x005F_x0017_æþ"/>
              </a:rPr>
              <a:t>4. You must not use body language and eye contact.</a:t>
            </a:r>
            <a:endParaRPr b="0" lang="en-PH" sz="1800" spc="-1" strike="noStrike">
              <a:latin typeface="Arial"/>
            </a:endParaRPr>
          </a:p>
          <a:p>
            <a:pPr>
              <a:lnSpc>
                <a:spcPct val="200000"/>
              </a:lnSpc>
              <a:spcBef>
                <a:spcPts val="567"/>
              </a:spcBef>
              <a:spcAft>
                <a:spcPts val="567"/>
              </a:spcAft>
              <a:buNone/>
            </a:pP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_x005F_x0017_æ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_x005F_x0017_æþ"/>
              </a:rPr>
              <a:t>	</a:t>
            </a:r>
            <a:r>
              <a:rPr b="0" lang="en-PH" sz="1800" spc="-1" strike="noStrike">
                <a:solidFill>
                  <a:srgbClr val="000000"/>
                </a:solidFill>
                <a:latin typeface="Lato"/>
                <a:ea typeface="€&gt;_x005F_x0017_æþ"/>
              </a:rPr>
              <a:t>5. You must speak as fast as you can.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44" name=""/>
          <p:cNvSpPr/>
          <p:nvPr/>
        </p:nvSpPr>
        <p:spPr>
          <a:xfrm>
            <a:off x="3456000" y="1800000"/>
            <a:ext cx="72000" cy="180000"/>
          </a:xfrm>
          <a:prstGeom prst="line">
            <a:avLst/>
          </a:prstGeom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45" name=""/>
          <p:cNvSpPr/>
          <p:nvPr/>
        </p:nvSpPr>
        <p:spPr>
          <a:xfrm flipV="1">
            <a:off x="3528000" y="1620000"/>
            <a:ext cx="324000" cy="360000"/>
          </a:xfrm>
          <a:prstGeom prst="line">
            <a:avLst/>
          </a:prstGeom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46" name=""/>
          <p:cNvSpPr/>
          <p:nvPr/>
        </p:nvSpPr>
        <p:spPr>
          <a:xfrm flipV="1">
            <a:off x="4071600" y="2089080"/>
            <a:ext cx="360000" cy="288000"/>
          </a:xfrm>
          <a:prstGeom prst="line">
            <a:avLst/>
          </a:prstGeom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47" name=""/>
          <p:cNvSpPr/>
          <p:nvPr/>
        </p:nvSpPr>
        <p:spPr>
          <a:xfrm>
            <a:off x="4071600" y="2089080"/>
            <a:ext cx="360000" cy="288000"/>
          </a:xfrm>
          <a:prstGeom prst="line">
            <a:avLst/>
          </a:prstGeom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graphicFrame>
        <p:nvGraphicFramePr>
          <p:cNvPr id="148" name=""/>
          <p:cNvGraphicFramePr/>
          <p:nvPr/>
        </p:nvGraphicFramePr>
        <p:xfrm>
          <a:off x="1052280" y="2451600"/>
          <a:ext cx="507600" cy="363960"/>
        </p:xfrm>
        <a:graphic>
          <a:graphicData uri="http://schemas.openxmlformats.org/drawingml/2006/table">
            <a:tbl>
              <a:tblPr/>
              <a:tblGrid>
                <a:gridCol w="507960"/>
              </a:tblGrid>
              <a:tr h="364320"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9" name=""/>
          <p:cNvGraphicFramePr/>
          <p:nvPr/>
        </p:nvGraphicFramePr>
        <p:xfrm>
          <a:off x="1058400" y="3221280"/>
          <a:ext cx="515880" cy="349560"/>
        </p:xfrm>
        <a:graphic>
          <a:graphicData uri="http://schemas.openxmlformats.org/drawingml/2006/table">
            <a:tbl>
              <a:tblPr/>
              <a:tblGrid>
                <a:gridCol w="516240"/>
              </a:tblGrid>
              <a:tr h="349920"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0" name=""/>
          <p:cNvGraphicFramePr/>
          <p:nvPr/>
        </p:nvGraphicFramePr>
        <p:xfrm>
          <a:off x="1084320" y="5144760"/>
          <a:ext cx="515880" cy="349560"/>
        </p:xfrm>
        <a:graphic>
          <a:graphicData uri="http://schemas.openxmlformats.org/drawingml/2006/table">
            <a:tbl>
              <a:tblPr/>
              <a:tblGrid>
                <a:gridCol w="516240"/>
              </a:tblGrid>
              <a:tr h="349920"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1" name=""/>
          <p:cNvGraphicFramePr/>
          <p:nvPr/>
        </p:nvGraphicFramePr>
        <p:xfrm>
          <a:off x="1063440" y="4532760"/>
          <a:ext cx="515880" cy="349560"/>
        </p:xfrm>
        <a:graphic>
          <a:graphicData uri="http://schemas.openxmlformats.org/drawingml/2006/table">
            <a:tbl>
              <a:tblPr/>
              <a:tblGrid>
                <a:gridCol w="516240"/>
              </a:tblGrid>
              <a:tr h="349920"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2" name=""/>
          <p:cNvGraphicFramePr/>
          <p:nvPr/>
        </p:nvGraphicFramePr>
        <p:xfrm>
          <a:off x="1063440" y="3921120"/>
          <a:ext cx="515880" cy="349560"/>
        </p:xfrm>
        <a:graphic>
          <a:graphicData uri="http://schemas.openxmlformats.org/drawingml/2006/table">
            <a:tbl>
              <a:tblPr/>
              <a:tblGrid>
                <a:gridCol w="516240"/>
              </a:tblGrid>
              <a:tr h="349920">
                <a:tc>
                  <a:tcPr anchor="t" marL="90000" marR="90000">
                    <a:lnL w="720">
                      <a:solidFill>
                        <a:srgbClr val="000000"/>
                      </a:solidFill>
                    </a:lnL>
                    <a:lnR w="720">
                      <a:solidFill>
                        <a:srgbClr val="000000"/>
                      </a:solidFill>
                    </a:lnR>
                    <a:lnT w="720">
                      <a:solidFill>
                        <a:srgbClr val="000000"/>
                      </a:solidFill>
                    </a:lnT>
                    <a:lnB w="720">
                      <a:solidFill>
                        <a:srgbClr val="000000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53" name=""/>
          <p:cNvSpPr/>
          <p:nvPr/>
        </p:nvSpPr>
        <p:spPr>
          <a:xfrm>
            <a:off x="5814360" y="3269160"/>
            <a:ext cx="637200" cy="411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  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54" name=""/>
          <p:cNvSpPr/>
          <p:nvPr/>
        </p:nvSpPr>
        <p:spPr>
          <a:xfrm>
            <a:off x="5814360" y="3269160"/>
            <a:ext cx="637200" cy="411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1800" spc="-1" strike="noStrike">
                <a:solidFill>
                  <a:srgbClr val="000000"/>
                </a:solidFill>
                <a:latin typeface="Lato"/>
                <a:ea typeface="DejaVu Sans"/>
              </a:rPr>
              <a:t>      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155" name=""/>
          <p:cNvSpPr/>
          <p:nvPr/>
        </p:nvSpPr>
        <p:spPr>
          <a:xfrm>
            <a:off x="3456000" y="1800000"/>
            <a:ext cx="72000" cy="180000"/>
          </a:xfrm>
          <a:prstGeom prst="line">
            <a:avLst/>
          </a:prstGeom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56" name=""/>
          <p:cNvSpPr/>
          <p:nvPr/>
        </p:nvSpPr>
        <p:spPr>
          <a:xfrm>
            <a:off x="3456000" y="1800000"/>
            <a:ext cx="72000" cy="180000"/>
          </a:xfrm>
          <a:prstGeom prst="line">
            <a:avLst/>
          </a:prstGeom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57" name=""/>
          <p:cNvSpPr/>
          <p:nvPr/>
        </p:nvSpPr>
        <p:spPr>
          <a:xfrm>
            <a:off x="3456000" y="1800000"/>
            <a:ext cx="72000" cy="180000"/>
          </a:xfrm>
          <a:prstGeom prst="line">
            <a:avLst/>
          </a:prstGeom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58" name=""/>
          <p:cNvSpPr/>
          <p:nvPr/>
        </p:nvSpPr>
        <p:spPr>
          <a:xfrm>
            <a:off x="3456000" y="1800000"/>
            <a:ext cx="72000" cy="180000"/>
          </a:xfrm>
          <a:prstGeom prst="line">
            <a:avLst/>
          </a:prstGeom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59" name=""/>
          <p:cNvSpPr/>
          <p:nvPr/>
        </p:nvSpPr>
        <p:spPr>
          <a:xfrm flipV="1">
            <a:off x="3528000" y="1620000"/>
            <a:ext cx="324000" cy="360000"/>
          </a:xfrm>
          <a:prstGeom prst="line">
            <a:avLst/>
          </a:prstGeom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  <p:pic>
        <p:nvPicPr>
          <p:cNvPr id="160" name="" descr=""/>
          <p:cNvPicPr/>
          <p:nvPr/>
        </p:nvPicPr>
        <p:blipFill>
          <a:blip r:embed="rId1"/>
          <a:stretch/>
        </p:blipFill>
        <p:spPr>
          <a:xfrm>
            <a:off x="1099440" y="3936600"/>
            <a:ext cx="441360" cy="333360"/>
          </a:xfrm>
          <a:prstGeom prst="rect">
            <a:avLst/>
          </a:prstGeom>
          <a:ln w="0">
            <a:noFill/>
          </a:ln>
        </p:spPr>
      </p:pic>
      <p:pic>
        <p:nvPicPr>
          <p:cNvPr id="161" name="" descr=""/>
          <p:cNvPicPr/>
          <p:nvPr/>
        </p:nvPicPr>
        <p:blipFill>
          <a:blip r:embed="rId2"/>
          <a:stretch/>
        </p:blipFill>
        <p:spPr>
          <a:xfrm>
            <a:off x="1116000" y="3257280"/>
            <a:ext cx="421560" cy="312840"/>
          </a:xfrm>
          <a:prstGeom prst="rect">
            <a:avLst/>
          </a:prstGeom>
          <a:ln w="0">
            <a:noFill/>
          </a:ln>
        </p:spPr>
      </p:pic>
      <p:pic>
        <p:nvPicPr>
          <p:cNvPr id="162" name="" descr=""/>
          <p:cNvPicPr/>
          <p:nvPr/>
        </p:nvPicPr>
        <p:blipFill>
          <a:blip r:embed="rId3"/>
          <a:stretch/>
        </p:blipFill>
        <p:spPr>
          <a:xfrm>
            <a:off x="1116000" y="2487600"/>
            <a:ext cx="407160" cy="333360"/>
          </a:xfrm>
          <a:prstGeom prst="rect">
            <a:avLst/>
          </a:prstGeom>
          <a:ln w="0">
            <a:noFill/>
          </a:ln>
        </p:spPr>
      </p:pic>
      <p:pic>
        <p:nvPicPr>
          <p:cNvPr id="163" name="" descr=""/>
          <p:cNvPicPr/>
          <p:nvPr/>
        </p:nvPicPr>
        <p:blipFill>
          <a:blip r:embed="rId4"/>
          <a:stretch/>
        </p:blipFill>
        <p:spPr>
          <a:xfrm>
            <a:off x="1211400" y="5184000"/>
            <a:ext cx="299880" cy="263880"/>
          </a:xfrm>
          <a:prstGeom prst="rect">
            <a:avLst/>
          </a:prstGeom>
          <a:ln w="0">
            <a:noFill/>
          </a:ln>
        </p:spPr>
      </p:pic>
      <p:pic>
        <p:nvPicPr>
          <p:cNvPr id="164" name="" descr=""/>
          <p:cNvPicPr/>
          <p:nvPr/>
        </p:nvPicPr>
        <p:blipFill>
          <a:blip r:embed="rId5"/>
          <a:stretch/>
        </p:blipFill>
        <p:spPr>
          <a:xfrm>
            <a:off x="1175400" y="4581720"/>
            <a:ext cx="299880" cy="2638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2845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2023-07-10T10:35:27Z</dcterms:modified>
  <cp:revision>181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