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3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645480" y="272880"/>
            <a:ext cx="5257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756000" y="1440000"/>
            <a:ext cx="10799280" cy="601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Communication: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 at the heart of all human communication.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takes place in all human situations.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activity of conveying and receiving meaningful information.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Defined in the Webster’s dictionary as “the imparting or interchange of thoughts, opinions, feelings or information by speech, writing, or signs by humans.”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process by which we express feelings and ideas through voice, words, and body language or movement.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645480" y="236880"/>
            <a:ext cx="5257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720000" y="1440000"/>
            <a:ext cx="10799280" cy="44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verbal delivery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component of speech that includes clear language.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Language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defined by Webster’s dictionary as a “system of words, their pronunciation and the methods of combining them used and understood by a large group of people.” The aspects of verbal delivery can be determined through effective projection, punctuations, enunciation, speech rate, and stress. These are also considered important factors for effective communication.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Communication skills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play an important role in communication. The most important key in improving these skills is knowing the characteristics of an effective communicator.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645480" y="236880"/>
            <a:ext cx="5257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720000" y="1440000"/>
            <a:ext cx="10799280" cy="44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How do we do an oral report?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 oral report is a presentation of a written report through speech delivery. It requires skills such as writing and speaking. Writing is always involved in oral report preparation. A student may begin by writing a rough draft of what he or she will say. If the draft is being finalized, a student may begin to practice reading it. The student may prepare an outline or a notecard as a guide for his/her presentation.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645480" y="236880"/>
            <a:ext cx="5257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38720" y="1150920"/>
            <a:ext cx="10799280" cy="44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Mark the box with a       if the statement is necessary for improving your verbal communication or put an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    if it is not necessary.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1. You must learn about active listening before you speak.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2. You must practice mindfulness as you speak.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3. You must use concise language.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4. You must not use body language and eye contact.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5. You must speak as fast as you can.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 flipV="1">
            <a:off x="3528000" y="1620000"/>
            <a:ext cx="324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 flipV="1">
            <a:off x="4071600" y="2089080"/>
            <a:ext cx="360000" cy="288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4071600" y="2089080"/>
            <a:ext cx="360000" cy="288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7" name=""/>
          <p:cNvGraphicFramePr/>
          <p:nvPr/>
        </p:nvGraphicFramePr>
        <p:xfrm>
          <a:off x="1052280" y="2703600"/>
          <a:ext cx="507600" cy="363960"/>
        </p:xfrm>
        <a:graphic>
          <a:graphicData uri="http://schemas.openxmlformats.org/drawingml/2006/table">
            <a:tbl>
              <a:tblPr/>
              <a:tblGrid>
                <a:gridCol w="507960"/>
              </a:tblGrid>
              <a:tr h="3643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"/>
          <p:cNvGraphicFramePr/>
          <p:nvPr/>
        </p:nvGraphicFramePr>
        <p:xfrm>
          <a:off x="1058400" y="332928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1084320" y="514476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"/>
          <p:cNvGraphicFramePr/>
          <p:nvPr/>
        </p:nvGraphicFramePr>
        <p:xfrm>
          <a:off x="1063440" y="453276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"/>
          <p:cNvGraphicFramePr/>
          <p:nvPr/>
        </p:nvGraphicFramePr>
        <p:xfrm>
          <a:off x="1063440" y="392112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645480" y="236880"/>
            <a:ext cx="5257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Hearing One’s Voice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38720" y="1150920"/>
            <a:ext cx="10799280" cy="44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Mark the box with a       if the statement is necessary for improving your verbal communication or put an   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    if it is not necessary.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1. You must learn about active listening before you speak.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2. You must practice mindfulness as you speak.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3. You must use concise language.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4. You must not use body language and eye contact.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_x005F_x0017_æþ"/>
              </a:rPr>
              <a:t>5. You must speak as fast as you can.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 flipV="1">
            <a:off x="3528000" y="1620000"/>
            <a:ext cx="324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 flipV="1">
            <a:off x="4071600" y="2089080"/>
            <a:ext cx="360000" cy="288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4071600" y="2089080"/>
            <a:ext cx="360000" cy="288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8" name=""/>
          <p:cNvGraphicFramePr/>
          <p:nvPr/>
        </p:nvGraphicFramePr>
        <p:xfrm>
          <a:off x="1052280" y="2451600"/>
          <a:ext cx="507600" cy="363960"/>
        </p:xfrm>
        <a:graphic>
          <a:graphicData uri="http://schemas.openxmlformats.org/drawingml/2006/table">
            <a:tbl>
              <a:tblPr/>
              <a:tblGrid>
                <a:gridCol w="507960"/>
              </a:tblGrid>
              <a:tr h="3643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"/>
          <p:cNvGraphicFramePr/>
          <p:nvPr/>
        </p:nvGraphicFramePr>
        <p:xfrm>
          <a:off x="1058400" y="322128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"/>
          <p:cNvGraphicFramePr/>
          <p:nvPr/>
        </p:nvGraphicFramePr>
        <p:xfrm>
          <a:off x="1084320" y="514476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"/>
          <p:cNvGraphicFramePr/>
          <p:nvPr/>
        </p:nvGraphicFramePr>
        <p:xfrm>
          <a:off x="1063440" y="453276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" name=""/>
          <p:cNvGraphicFramePr/>
          <p:nvPr/>
        </p:nvGraphicFramePr>
        <p:xfrm>
          <a:off x="1063440" y="3921120"/>
          <a:ext cx="515880" cy="349560"/>
        </p:xfrm>
        <a:graphic>
          <a:graphicData uri="http://schemas.openxmlformats.org/drawingml/2006/table">
            <a:tbl>
              <a:tblPr/>
              <a:tblGrid>
                <a:gridCol w="516240"/>
              </a:tblGrid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" name=""/>
          <p:cNvSpPr/>
          <p:nvPr/>
        </p:nvSpPr>
        <p:spPr>
          <a:xfrm>
            <a:off x="5814360" y="3269160"/>
            <a:ext cx="63720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5814360" y="3269160"/>
            <a:ext cx="637200" cy="4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3456000" y="1800000"/>
            <a:ext cx="72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 flipV="1">
            <a:off x="3528000" y="1620000"/>
            <a:ext cx="324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099440" y="3936600"/>
            <a:ext cx="441360" cy="33336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1116000" y="3257280"/>
            <a:ext cx="421560" cy="3128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1116000" y="2487600"/>
            <a:ext cx="407160" cy="33336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4"/>
          <a:stretch/>
        </p:blipFill>
        <p:spPr>
          <a:xfrm>
            <a:off x="1211400" y="5184000"/>
            <a:ext cx="299880" cy="26388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5"/>
          <a:stretch/>
        </p:blipFill>
        <p:spPr>
          <a:xfrm>
            <a:off x="1175400" y="4581720"/>
            <a:ext cx="299880" cy="26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2023-07-10T10:35:27Z</dcterms:modified>
  <cp:revision>181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