
<file path=[Content_Types].xml><?xml version="1.0" encoding="utf-8"?>
<Types xmlns="http://schemas.openxmlformats.org/package/2006/content-types">
  <Default Extension="xml" ContentType="application/xml"/>
  <Default Extension="rels" ContentType="application/vnd.openxmlformats-package.relationships+xml"/>
  <Default Extension="png" ContentType="image/png"/>
  <Default Extension="jpeg" ContentType="image/jpeg"/>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_rels/.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_rels/slideMaster3.xml.rels" ContentType="application/vnd.openxmlformats-package.relationships+xml"/>
  <Override PartName="/ppt/slideMasters/_rels/slideMaster1.xml.rels" ContentType="application/vnd.openxmlformats-package.relationships+xml"/>
  <Override PartName="/ppt/slideMasters/_rels/slideMaster2.xml.rels" ContentType="application/vnd.openxmlformats-package.relationships+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_rels/presentation.xml.rels" ContentType="application/vnd.openxmlformats-package.relationships+xml"/>
  <Override PartName="/ppt/media/image1.png" ContentType="image/png"/>
  <Override PartName="/ppt/media/image2.png" ContentType="image/png"/>
  <Override PartName="/ppt/media/image3.png" ContentType="image/png"/>
  <Override PartName="/ppt/media/image4.png" ContentType="image/png"/>
  <Override PartName="/ppt/media/image5.png" ContentType="image/png"/>
  <Override PartName="/ppt/presProps.xml" ContentType="application/vnd.openxmlformats-officedocument.presentationml.presProps+xml"/>
  <Override PartName="/ppt/slideLayouts/slideLayout19.xml" ContentType="application/vnd.openxmlformats-officedocument.presentationml.slideLayout+xml"/>
  <Override PartName="/ppt/slideLayouts/slideLayout8.xml" ContentType="application/vnd.openxmlformats-officedocument.presentationml.slideLayout+xml"/>
  <Override PartName="/ppt/slideLayouts/slideLayout17.xml" ContentType="application/vnd.openxmlformats-officedocument.presentationml.slideLayout+xml"/>
  <Override PartName="/ppt/slideLayouts/slideLayout20.xml" ContentType="application/vnd.openxmlformats-officedocument.presentationml.slideLayout+xml"/>
  <Override PartName="/ppt/slideLayouts/slideLayout9.xml" ContentType="application/vnd.openxmlformats-officedocument.presentationml.slideLayout+xml"/>
  <Override PartName="/ppt/slideLayouts/slideLayout18.xml" ContentType="application/vnd.openxmlformats-officedocument.presentationml.slideLayout+xml"/>
  <Override PartName="/ppt/slideLayouts/slideLayout21.xml" ContentType="application/vnd.openxmlformats-officedocument.presentationml.slideLayout+xml"/>
  <Override PartName="/ppt/slideLayouts/slideLayout10.xml" ContentType="application/vnd.openxmlformats-officedocument.presentationml.slideLayout+xml"/>
  <Override PartName="/ppt/slideLayouts/slideLayout1.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1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13.xml" ContentType="application/vnd.openxmlformats-officedocument.presentationml.slideLayout+xml"/>
  <Override PartName="/ppt/slideLayouts/_rels/slideLayout34.xml.rels" ContentType="application/vnd.openxmlformats-package.relationships+xml"/>
  <Override PartName="/ppt/slideLayouts/_rels/slideLayout33.xml.rels" ContentType="application/vnd.openxmlformats-package.relationships+xml"/>
  <Override PartName="/ppt/slideLayouts/_rels/slideLayout9.xml.rels" ContentType="application/vnd.openxmlformats-package.relationships+xml"/>
  <Override PartName="/ppt/slideLayouts/_rels/slideLayout32.xml.rels" ContentType="application/vnd.openxmlformats-package.relationships+xml"/>
  <Override PartName="/ppt/slideLayouts/_rels/slideLayout21.xml.rels" ContentType="application/vnd.openxmlformats-package.relationships+xml"/>
  <Override PartName="/ppt/slideLayouts/_rels/slideLayout24.xml.rels" ContentType="application/vnd.openxmlformats-package.relationships+xml"/>
  <Override PartName="/ppt/slideLayouts/_rels/slideLayout16.xml.rels" ContentType="application/vnd.openxmlformats-package.relationships+xml"/>
  <Override PartName="/ppt/slideLayouts/_rels/slideLayout31.xml.rels" ContentType="application/vnd.openxmlformats-package.relationships+xml"/>
  <Override PartName="/ppt/slideLayouts/_rels/slideLayout20.xml.rels" ContentType="application/vnd.openxmlformats-package.relationships+xml"/>
  <Override PartName="/ppt/slideLayouts/_rels/slideLayout23.xml.rels" ContentType="application/vnd.openxmlformats-package.relationships+xml"/>
  <Override PartName="/ppt/slideLayouts/_rels/slideLayout15.xml.rels" ContentType="application/vnd.openxmlformats-package.relationships+xml"/>
  <Override PartName="/ppt/slideLayouts/_rels/slideLayout30.xml.rels" ContentType="application/vnd.openxmlformats-package.relationships+xml"/>
  <Override PartName="/ppt/slideLayouts/_rels/slideLayout29.xml.rels" ContentType="application/vnd.openxmlformats-package.relationships+xml"/>
  <Override PartName="/ppt/slideLayouts/_rels/slideLayout22.xml.rels" ContentType="application/vnd.openxmlformats-package.relationships+xml"/>
  <Override PartName="/ppt/slideLayouts/_rels/slideLayout14.xml.rels" ContentType="application/vnd.openxmlformats-package.relationships+xml"/>
  <Override PartName="/ppt/slideLayouts/_rels/slideLayout28.xml.rels" ContentType="application/vnd.openxmlformats-package.relationships+xml"/>
  <Override PartName="/ppt/slideLayouts/_rels/slideLayout36.xml.rels" ContentType="application/vnd.openxmlformats-package.relationships+xml"/>
  <Override PartName="/ppt/slideLayouts/_rels/slideLayout7.xml.rels" ContentType="application/vnd.openxmlformats-package.relationships+xml"/>
  <Override PartName="/ppt/slideLayouts/_rels/slideLayout6.xml.rels" ContentType="application/vnd.openxmlformats-package.relationships+xml"/>
  <Override PartName="/ppt/slideLayouts/_rels/slideLayout5.xml.rels" ContentType="application/vnd.openxmlformats-package.relationships+xml"/>
  <Override PartName="/ppt/slideLayouts/_rels/slideLayout4.xml.rels" ContentType="application/vnd.openxmlformats-package.relationships+xml"/>
  <Override PartName="/ppt/slideLayouts/_rels/slideLayout27.xml.rels" ContentType="application/vnd.openxmlformats-package.relationships+xml"/>
  <Override PartName="/ppt/slideLayouts/_rels/slideLayout13.xml.rels" ContentType="application/vnd.openxmlformats-package.relationships+xml"/>
  <Override PartName="/ppt/slideLayouts/_rels/slideLayout35.xml.rels" ContentType="application/vnd.openxmlformats-package.relationships+xml"/>
  <Override PartName="/ppt/slideLayouts/_rels/slideLayout3.xml.rels" ContentType="application/vnd.openxmlformats-package.relationships+xml"/>
  <Override PartName="/ppt/slideLayouts/_rels/slideLayout2.xml.rels" ContentType="application/vnd.openxmlformats-package.relationships+xml"/>
  <Override PartName="/ppt/slideLayouts/_rels/slideLayout8.xml.rels" ContentType="application/vnd.openxmlformats-package.relationships+xml"/>
  <Override PartName="/ppt/slideLayouts/_rels/slideLayout1.xml.rels" ContentType="application/vnd.openxmlformats-package.relationships+xml"/>
  <Override PartName="/ppt/slideLayouts/_rels/slideLayout12.xml.rels" ContentType="application/vnd.openxmlformats-package.relationships+xml"/>
  <Override PartName="/ppt/slideLayouts/_rels/slideLayout19.xml.rels" ContentType="application/vnd.openxmlformats-package.relationships+xml"/>
  <Override PartName="/ppt/slideLayouts/_rels/slideLayout25.xml.rels" ContentType="application/vnd.openxmlformats-package.relationships+xml"/>
  <Override PartName="/ppt/slideLayouts/_rels/slideLayout10.xml.rels" ContentType="application/vnd.openxmlformats-package.relationships+xml"/>
  <Override PartName="/ppt/slideLayouts/_rels/slideLayout17.xml.rels" ContentType="application/vnd.openxmlformats-package.relationships+xml"/>
  <Override PartName="/ppt/slideLayouts/_rels/slideLayout26.xml.rels" ContentType="application/vnd.openxmlformats-package.relationships+xml"/>
  <Override PartName="/ppt/slideLayouts/_rels/slideLayout18.xml.rels" ContentType="application/vnd.openxmlformats-package.relationships+xml"/>
  <Override PartName="/ppt/slideLayouts/_rels/slideLayout11.xml.rels" ContentType="application/vnd.openxmlformats-package.relationships+xml"/>
  <Override PartName="/ppt/slideLayouts/slideLayout5.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6.xml" ContentType="application/vnd.openxmlformats-officedocument.presentationml.slideLayout+xml"/>
  <Override PartName="/ppt/slideLayouts/slideLayout16.xml" ContentType="application/vnd.openxmlformats-officedocument.presentationml.slideLayout+xml"/>
  <Override PartName="/ppt/slideLayouts/slideLayout7.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26.xml" ContentType="application/vnd.openxmlformats-officedocument.presentationml.slideLayout+xml"/>
  <Override PartName="/ppt/slideLayouts/slideLayout32.xml" ContentType="application/vnd.openxmlformats-officedocument.presentationml.slideLayout+xml"/>
  <Override PartName="/ppt/slideLayouts/slideLayout27.xml" ContentType="application/vnd.openxmlformats-officedocument.presentationml.slideLayout+xml"/>
  <Override PartName="/ppt/slideLayouts/slideLayout33.xml" ContentType="application/vnd.openxmlformats-officedocument.presentationml.slideLayout+xml"/>
  <Override PartName="/ppt/slideLayouts/slideLayout28.xml" ContentType="application/vnd.openxmlformats-officedocument.presentationml.slideLayout+xml"/>
  <Override PartName="/ppt/slideLayouts/slideLayout34.xml" ContentType="application/vnd.openxmlformats-officedocument.presentationml.slideLayout+xml"/>
  <Override PartName="/ppt/slideLayouts/slideLayout29.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_rels/slide3.xml.rels" ContentType="application/vnd.openxmlformats-package.relationships+xml"/>
  <Override PartName="/ppt/slides/_rels/slide2.xml.rels" ContentType="application/vnd.openxmlformats-package.relationships+xml"/>
  <Override PartName="/ppt/slides/_rels/slide1.xml.rels" ContentType="application/vnd.openxmlformats-package.relationships+xml"/>
  <Override PartName="/ppt/slides/_rels/slide4.xml.rels" ContentType="application/vnd.openxmlformats-package.relationships+xml"/>
  <Override PartName="/ppt/slides/_rels/slide5.xml.rels" ContentType="application/vnd.openxmlformats-package.relationships+xml"/>
  <Override PartName="/ppt/slides/_rels/slide6.xml.rels" ContentType="application/vnd.openxmlformats-package.relationships+xml"/>
  <Override PartName="/ppt/slides/_rels/slide7.xml.rels" ContentType="application/vnd.openxmlformats-package.relationships+xml"/>
  <Override PartName="/ppt/slides/slide7.xml" ContentType="application/vnd.openxmlformats-officedocument.presentationml.slide+xml"/>
</Types>
</file>

<file path=_rels/.rels><?xml version="1.0" encoding="UTF-8"?>
<Relationships xmlns="http://schemas.openxmlformats.org/package/2006/relationships"><Relationship Id="rId1" Type="http://schemas.openxmlformats.org/package/2006/relationships/metadata/core-properties" Target="docProps/core.xml"/><Relationship Id="rId2" Type="http://schemas.openxmlformats.org/officeDocument/2006/relationships/extended-properties" Target="docProps/app.xml"/><Relationship Id="rId3" Type="http://schemas.openxmlformats.org/officeDocument/2006/relationships/custom-properties" Target="docProps/custom.xml"/><Relationship Id="rId4" Type="http://schemas.openxmlformats.org/officeDocument/2006/relationships/officeDocument" Target="ppt/presentation.xml"/>
</Relationships>
</file>

<file path=ppt/presentation.xml><?xml version="1.0" encoding="utf-8"?>
<p:presentation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sldMasterIdLst>
    <p:sldMasterId id="2147483648" r:id="rId2"/>
    <p:sldMasterId id="2147483661" r:id="rId3"/>
    <p:sldMasterId id="2147483674" r:id="rId4"/>
  </p:sldMasterIdLst>
  <p:sldIdLst>
    <p:sldId id="256" r:id="rId5"/>
    <p:sldId id="257" r:id="rId6"/>
    <p:sldId id="258" r:id="rId7"/>
    <p:sldId id="259" r:id="rId8"/>
    <p:sldId id="260" r:id="rId9"/>
    <p:sldId id="261" r:id="rId10"/>
    <p:sldId id="262" r:id="rId11"/>
  </p:sldIdLst>
  <p:sldSz cx="12192000" cy="6858000"/>
  <p:notesSz cx="7772400" cy="10058400"/>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ationPr>
</file>

<file path=ppt/_rels/presentation.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slideMaster" Target="slideMasters/slideMaster1.xml"/><Relationship Id="rId3" Type="http://schemas.openxmlformats.org/officeDocument/2006/relationships/slideMaster" Target="slideMasters/slideMaster2.xml"/><Relationship Id="rId4" Type="http://schemas.openxmlformats.org/officeDocument/2006/relationships/slideMaster" Target="slideMasters/slideMaster3.xml"/><Relationship Id="rId5" Type="http://schemas.openxmlformats.org/officeDocument/2006/relationships/slide" Target="slides/slide1.xml"/><Relationship Id="rId6" Type="http://schemas.openxmlformats.org/officeDocument/2006/relationships/slide" Target="slides/slide2.xml"/><Relationship Id="rId7" Type="http://schemas.openxmlformats.org/officeDocument/2006/relationships/slide" Target="slides/slide3.xml"/><Relationship Id="rId8" Type="http://schemas.openxmlformats.org/officeDocument/2006/relationships/slide" Target="slides/slide4.xml"/><Relationship Id="rId9" Type="http://schemas.openxmlformats.org/officeDocument/2006/relationships/slide" Target="slides/slide5.xml"/><Relationship Id="rId10" Type="http://schemas.openxmlformats.org/officeDocument/2006/relationships/slide" Target="slides/slide6.xml"/><Relationship Id="rId11" Type="http://schemas.openxmlformats.org/officeDocument/2006/relationships/slide" Target="slides/slide7.xml"/><Relationship Id="rId12" Type="http://schemas.openxmlformats.org/officeDocument/2006/relationships/presProps" Target="presProps.xml"/>
</Relationships>
</file>

<file path=ppt/slideLayouts/_rels/slideLayout1.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0.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1.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2.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3.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4.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5.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6.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7.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8.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9.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20.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1.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2.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3.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4.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5.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6.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7.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8.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9.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30.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1.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2.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3.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4.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5.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6.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4.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5.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6.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7.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8.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9.xml.rels><?xml version="1.0" encoding="UTF-8"?>
<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1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27"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28" name="PlaceHolder 2"/>
          <p:cNvSpPr>
            <a:spLocks noGrp="1"/>
          </p:cNvSpPr>
          <p:nvPr>
            <p:ph/>
          </p:nvPr>
        </p:nvSpPr>
        <p:spPr>
          <a:xfrm>
            <a:off x="609480" y="1604520"/>
            <a:ext cx="109724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29" name="PlaceHolder 3"/>
          <p:cNvSpPr>
            <a:spLocks noGrp="1"/>
          </p:cNvSpPr>
          <p:nvPr>
            <p:ph/>
          </p:nvPr>
        </p:nvSpPr>
        <p:spPr>
          <a:xfrm>
            <a:off x="609480" y="3682080"/>
            <a:ext cx="1097244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1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30"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31"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32"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33" name="PlaceHolder 4"/>
          <p:cNvSpPr>
            <a:spLocks noGrp="1"/>
          </p:cNvSpPr>
          <p:nvPr>
            <p:ph/>
          </p:nvPr>
        </p:nvSpPr>
        <p:spPr>
          <a:xfrm>
            <a:off x="60948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34" name="PlaceHolder 5"/>
          <p:cNvSpPr>
            <a:spLocks noGrp="1"/>
          </p:cNvSpPr>
          <p:nvPr>
            <p:ph/>
          </p:nvPr>
        </p:nvSpPr>
        <p:spPr>
          <a:xfrm>
            <a:off x="623196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1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35"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36" name="PlaceHolder 2"/>
          <p:cNvSpPr>
            <a:spLocks noGrp="1"/>
          </p:cNvSpPr>
          <p:nvPr>
            <p:ph/>
          </p:nvPr>
        </p:nvSpPr>
        <p:spPr>
          <a:xfrm>
            <a:off x="609480" y="160452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37" name="PlaceHolder 3"/>
          <p:cNvSpPr>
            <a:spLocks noGrp="1"/>
          </p:cNvSpPr>
          <p:nvPr>
            <p:ph/>
          </p:nvPr>
        </p:nvSpPr>
        <p:spPr>
          <a:xfrm>
            <a:off x="4319640" y="160452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38" name="PlaceHolder 4"/>
          <p:cNvSpPr>
            <a:spLocks noGrp="1"/>
          </p:cNvSpPr>
          <p:nvPr>
            <p:ph/>
          </p:nvPr>
        </p:nvSpPr>
        <p:spPr>
          <a:xfrm>
            <a:off x="8029800" y="160452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39" name="PlaceHolder 5"/>
          <p:cNvSpPr>
            <a:spLocks noGrp="1"/>
          </p:cNvSpPr>
          <p:nvPr>
            <p:ph/>
          </p:nvPr>
        </p:nvSpPr>
        <p:spPr>
          <a:xfrm>
            <a:off x="609480" y="368208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40" name="PlaceHolder 6"/>
          <p:cNvSpPr>
            <a:spLocks noGrp="1"/>
          </p:cNvSpPr>
          <p:nvPr>
            <p:ph/>
          </p:nvPr>
        </p:nvSpPr>
        <p:spPr>
          <a:xfrm>
            <a:off x="4319640" y="368208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41" name="PlaceHolder 7"/>
          <p:cNvSpPr>
            <a:spLocks noGrp="1"/>
          </p:cNvSpPr>
          <p:nvPr>
            <p:ph/>
          </p:nvPr>
        </p:nvSpPr>
        <p:spPr>
          <a:xfrm>
            <a:off x="8029800" y="3682080"/>
            <a:ext cx="353304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1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1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49"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50" name="PlaceHolder 2"/>
          <p:cNvSpPr>
            <a:spLocks noGrp="1"/>
          </p:cNvSpPr>
          <p:nvPr>
            <p:ph type="subTitle"/>
          </p:nvPr>
        </p:nvSpPr>
        <p:spPr>
          <a:xfrm>
            <a:off x="609480" y="1604520"/>
            <a:ext cx="10972440" cy="3977280"/>
          </a:xfrm>
          <a:prstGeom prst="rect">
            <a:avLst/>
          </a:prstGeom>
          <a:noFill/>
          <a:ln w="0">
            <a:noFill/>
          </a:ln>
        </p:spPr>
        <p:txBody>
          <a:bodyPr lIns="0" rIns="0" tIns="0" bIns="0" anchor="ctr">
            <a:noAutofit/>
          </a:bodyPr>
          <a:p>
            <a:pPr algn="ctr">
              <a:buNone/>
            </a:pPr>
            <a:endParaRPr b="0" lang="en-PH" sz="3200" spc="-1" strike="noStrike">
              <a:latin typeface="Arial"/>
            </a:endParaRPr>
          </a:p>
        </p:txBody>
      </p:sp>
    </p:spTree>
  </p:cSld>
</p:sldLayout>
</file>

<file path=ppt/slideLayouts/slideLayout1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51"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52" name="PlaceHolder 2"/>
          <p:cNvSpPr>
            <a:spLocks noGrp="1"/>
          </p:cNvSpPr>
          <p:nvPr>
            <p:ph/>
          </p:nvPr>
        </p:nvSpPr>
        <p:spPr>
          <a:xfrm>
            <a:off x="609480" y="1604520"/>
            <a:ext cx="10972440" cy="397728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1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53"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54" name="PlaceHolder 2"/>
          <p:cNvSpPr>
            <a:spLocks noGrp="1"/>
          </p:cNvSpPr>
          <p:nvPr>
            <p:ph/>
          </p:nvPr>
        </p:nvSpPr>
        <p:spPr>
          <a:xfrm>
            <a:off x="60948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
        <p:nvSpPr>
          <p:cNvPr id="55" name="PlaceHolder 3"/>
          <p:cNvSpPr>
            <a:spLocks noGrp="1"/>
          </p:cNvSpPr>
          <p:nvPr>
            <p:ph/>
          </p:nvPr>
        </p:nvSpPr>
        <p:spPr>
          <a:xfrm>
            <a:off x="623196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1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56"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Tree>
  </p:cSld>
</p:sldLayout>
</file>

<file path=ppt/slideLayouts/slideLayout1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57" name="PlaceHolder 1"/>
          <p:cNvSpPr>
            <a:spLocks noGrp="1"/>
          </p:cNvSpPr>
          <p:nvPr>
            <p:ph type="subTitle"/>
          </p:nvPr>
        </p:nvSpPr>
        <p:spPr>
          <a:xfrm>
            <a:off x="609480" y="273600"/>
            <a:ext cx="10972440" cy="5307840"/>
          </a:xfrm>
          <a:prstGeom prst="rect">
            <a:avLst/>
          </a:prstGeom>
          <a:noFill/>
          <a:ln w="0">
            <a:noFill/>
          </a:ln>
        </p:spPr>
        <p:txBody>
          <a:bodyPr lIns="0" rIns="0" tIns="0" bIns="0" anchor="ctr">
            <a:noAutofit/>
          </a:bodyPr>
          <a:p>
            <a:pPr algn="ctr">
              <a:buNone/>
            </a:pPr>
            <a:endParaRPr b="0" lang="en-PH" sz="3200" spc="-1" strike="noStrike">
              <a:latin typeface="Arial"/>
            </a:endParaRPr>
          </a:p>
        </p:txBody>
      </p:sp>
    </p:spTree>
  </p:cSld>
</p:sldLayout>
</file>

<file path=ppt/slideLayouts/slideLayout1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58"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59"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60" name="PlaceHolder 3"/>
          <p:cNvSpPr>
            <a:spLocks noGrp="1"/>
          </p:cNvSpPr>
          <p:nvPr>
            <p:ph/>
          </p:nvPr>
        </p:nvSpPr>
        <p:spPr>
          <a:xfrm>
            <a:off x="623196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
        <p:nvSpPr>
          <p:cNvPr id="61" name="PlaceHolder 4"/>
          <p:cNvSpPr>
            <a:spLocks noGrp="1"/>
          </p:cNvSpPr>
          <p:nvPr>
            <p:ph/>
          </p:nvPr>
        </p:nvSpPr>
        <p:spPr>
          <a:xfrm>
            <a:off x="60948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6"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7" name="PlaceHolder 2"/>
          <p:cNvSpPr>
            <a:spLocks noGrp="1"/>
          </p:cNvSpPr>
          <p:nvPr>
            <p:ph type="subTitle"/>
          </p:nvPr>
        </p:nvSpPr>
        <p:spPr>
          <a:xfrm>
            <a:off x="609480" y="1604520"/>
            <a:ext cx="10972440" cy="3977280"/>
          </a:xfrm>
          <a:prstGeom prst="rect">
            <a:avLst/>
          </a:prstGeom>
          <a:noFill/>
          <a:ln w="0">
            <a:noFill/>
          </a:ln>
        </p:spPr>
        <p:txBody>
          <a:bodyPr lIns="0" rIns="0" tIns="0" bIns="0" anchor="ctr">
            <a:noAutofit/>
          </a:bodyPr>
          <a:p>
            <a:pPr algn="ctr">
              <a:buNone/>
            </a:pPr>
            <a:endParaRPr b="0" lang="en-PH" sz="3200" spc="-1" strike="noStrike">
              <a:latin typeface="Arial"/>
            </a:endParaRPr>
          </a:p>
        </p:txBody>
      </p:sp>
    </p:spTree>
  </p:cSld>
</p:sldLayout>
</file>

<file path=ppt/slideLayouts/slideLayout2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62"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63" name="PlaceHolder 2"/>
          <p:cNvSpPr>
            <a:spLocks noGrp="1"/>
          </p:cNvSpPr>
          <p:nvPr>
            <p:ph/>
          </p:nvPr>
        </p:nvSpPr>
        <p:spPr>
          <a:xfrm>
            <a:off x="60948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
        <p:nvSpPr>
          <p:cNvPr id="64"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65" name="PlaceHolder 4"/>
          <p:cNvSpPr>
            <a:spLocks noGrp="1"/>
          </p:cNvSpPr>
          <p:nvPr>
            <p:ph/>
          </p:nvPr>
        </p:nvSpPr>
        <p:spPr>
          <a:xfrm>
            <a:off x="623196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2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66"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67"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68"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69" name="PlaceHolder 4"/>
          <p:cNvSpPr>
            <a:spLocks noGrp="1"/>
          </p:cNvSpPr>
          <p:nvPr>
            <p:ph/>
          </p:nvPr>
        </p:nvSpPr>
        <p:spPr>
          <a:xfrm>
            <a:off x="609480" y="3682080"/>
            <a:ext cx="1097244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2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70"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71" name="PlaceHolder 2"/>
          <p:cNvSpPr>
            <a:spLocks noGrp="1"/>
          </p:cNvSpPr>
          <p:nvPr>
            <p:ph/>
          </p:nvPr>
        </p:nvSpPr>
        <p:spPr>
          <a:xfrm>
            <a:off x="609480" y="1604520"/>
            <a:ext cx="109724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72" name="PlaceHolder 3"/>
          <p:cNvSpPr>
            <a:spLocks noGrp="1"/>
          </p:cNvSpPr>
          <p:nvPr>
            <p:ph/>
          </p:nvPr>
        </p:nvSpPr>
        <p:spPr>
          <a:xfrm>
            <a:off x="609480" y="3682080"/>
            <a:ext cx="1097244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2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73"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74"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75"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76" name="PlaceHolder 4"/>
          <p:cNvSpPr>
            <a:spLocks noGrp="1"/>
          </p:cNvSpPr>
          <p:nvPr>
            <p:ph/>
          </p:nvPr>
        </p:nvSpPr>
        <p:spPr>
          <a:xfrm>
            <a:off x="60948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77" name="PlaceHolder 5"/>
          <p:cNvSpPr>
            <a:spLocks noGrp="1"/>
          </p:cNvSpPr>
          <p:nvPr>
            <p:ph/>
          </p:nvPr>
        </p:nvSpPr>
        <p:spPr>
          <a:xfrm>
            <a:off x="623196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2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78"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79" name="PlaceHolder 2"/>
          <p:cNvSpPr>
            <a:spLocks noGrp="1"/>
          </p:cNvSpPr>
          <p:nvPr>
            <p:ph/>
          </p:nvPr>
        </p:nvSpPr>
        <p:spPr>
          <a:xfrm>
            <a:off x="609480" y="160452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80" name="PlaceHolder 3"/>
          <p:cNvSpPr>
            <a:spLocks noGrp="1"/>
          </p:cNvSpPr>
          <p:nvPr>
            <p:ph/>
          </p:nvPr>
        </p:nvSpPr>
        <p:spPr>
          <a:xfrm>
            <a:off x="4319640" y="160452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81" name="PlaceHolder 4"/>
          <p:cNvSpPr>
            <a:spLocks noGrp="1"/>
          </p:cNvSpPr>
          <p:nvPr>
            <p:ph/>
          </p:nvPr>
        </p:nvSpPr>
        <p:spPr>
          <a:xfrm>
            <a:off x="8029800" y="160452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82" name="PlaceHolder 5"/>
          <p:cNvSpPr>
            <a:spLocks noGrp="1"/>
          </p:cNvSpPr>
          <p:nvPr>
            <p:ph/>
          </p:nvPr>
        </p:nvSpPr>
        <p:spPr>
          <a:xfrm>
            <a:off x="609480" y="368208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83" name="PlaceHolder 6"/>
          <p:cNvSpPr>
            <a:spLocks noGrp="1"/>
          </p:cNvSpPr>
          <p:nvPr>
            <p:ph/>
          </p:nvPr>
        </p:nvSpPr>
        <p:spPr>
          <a:xfrm>
            <a:off x="4319640" y="368208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84" name="PlaceHolder 7"/>
          <p:cNvSpPr>
            <a:spLocks noGrp="1"/>
          </p:cNvSpPr>
          <p:nvPr>
            <p:ph/>
          </p:nvPr>
        </p:nvSpPr>
        <p:spPr>
          <a:xfrm>
            <a:off x="8029800" y="3682080"/>
            <a:ext cx="353304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2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2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88"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89" name="PlaceHolder 2"/>
          <p:cNvSpPr>
            <a:spLocks noGrp="1"/>
          </p:cNvSpPr>
          <p:nvPr>
            <p:ph type="subTitle"/>
          </p:nvPr>
        </p:nvSpPr>
        <p:spPr>
          <a:xfrm>
            <a:off x="609480" y="1604520"/>
            <a:ext cx="10972440" cy="3977280"/>
          </a:xfrm>
          <a:prstGeom prst="rect">
            <a:avLst/>
          </a:prstGeom>
          <a:noFill/>
          <a:ln w="0">
            <a:noFill/>
          </a:ln>
        </p:spPr>
        <p:txBody>
          <a:bodyPr lIns="0" rIns="0" tIns="0" bIns="0" anchor="ctr">
            <a:noAutofit/>
          </a:bodyPr>
          <a:p>
            <a:pPr algn="ctr">
              <a:buNone/>
            </a:pPr>
            <a:endParaRPr b="0" lang="en-PH" sz="3200" spc="-1" strike="noStrike">
              <a:latin typeface="Arial"/>
            </a:endParaRPr>
          </a:p>
        </p:txBody>
      </p:sp>
    </p:spTree>
  </p:cSld>
</p:sldLayout>
</file>

<file path=ppt/slideLayouts/slideLayout2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90"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91" name="PlaceHolder 2"/>
          <p:cNvSpPr>
            <a:spLocks noGrp="1"/>
          </p:cNvSpPr>
          <p:nvPr>
            <p:ph/>
          </p:nvPr>
        </p:nvSpPr>
        <p:spPr>
          <a:xfrm>
            <a:off x="609480" y="1604520"/>
            <a:ext cx="10972440" cy="397728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2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92"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93" name="PlaceHolder 2"/>
          <p:cNvSpPr>
            <a:spLocks noGrp="1"/>
          </p:cNvSpPr>
          <p:nvPr>
            <p:ph/>
          </p:nvPr>
        </p:nvSpPr>
        <p:spPr>
          <a:xfrm>
            <a:off x="60948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
        <p:nvSpPr>
          <p:cNvPr id="94" name="PlaceHolder 3"/>
          <p:cNvSpPr>
            <a:spLocks noGrp="1"/>
          </p:cNvSpPr>
          <p:nvPr>
            <p:ph/>
          </p:nvPr>
        </p:nvSpPr>
        <p:spPr>
          <a:xfrm>
            <a:off x="623196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2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95"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Tree>
  </p:cSld>
</p:sldLayout>
</file>

<file path=ppt/slideLayouts/slideLayout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8"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9" name="PlaceHolder 2"/>
          <p:cNvSpPr>
            <a:spLocks noGrp="1"/>
          </p:cNvSpPr>
          <p:nvPr>
            <p:ph/>
          </p:nvPr>
        </p:nvSpPr>
        <p:spPr>
          <a:xfrm>
            <a:off x="609480" y="1604520"/>
            <a:ext cx="10972440" cy="397728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3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96" name="PlaceHolder 1"/>
          <p:cNvSpPr>
            <a:spLocks noGrp="1"/>
          </p:cNvSpPr>
          <p:nvPr>
            <p:ph type="subTitle"/>
          </p:nvPr>
        </p:nvSpPr>
        <p:spPr>
          <a:xfrm>
            <a:off x="609480" y="273600"/>
            <a:ext cx="10972440" cy="5307840"/>
          </a:xfrm>
          <a:prstGeom prst="rect">
            <a:avLst/>
          </a:prstGeom>
          <a:noFill/>
          <a:ln w="0">
            <a:noFill/>
          </a:ln>
        </p:spPr>
        <p:txBody>
          <a:bodyPr lIns="0" rIns="0" tIns="0" bIns="0" anchor="ctr">
            <a:noAutofit/>
          </a:bodyPr>
          <a:p>
            <a:pPr algn="ctr">
              <a:buNone/>
            </a:pPr>
            <a:endParaRPr b="0" lang="en-PH" sz="3200" spc="-1" strike="noStrike">
              <a:latin typeface="Arial"/>
            </a:endParaRPr>
          </a:p>
        </p:txBody>
      </p:sp>
    </p:spTree>
  </p:cSld>
</p:sldLayout>
</file>

<file path=ppt/slideLayouts/slideLayout3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97"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98"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99" name="PlaceHolder 3"/>
          <p:cNvSpPr>
            <a:spLocks noGrp="1"/>
          </p:cNvSpPr>
          <p:nvPr>
            <p:ph/>
          </p:nvPr>
        </p:nvSpPr>
        <p:spPr>
          <a:xfrm>
            <a:off x="623196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
        <p:nvSpPr>
          <p:cNvPr id="100" name="PlaceHolder 4"/>
          <p:cNvSpPr>
            <a:spLocks noGrp="1"/>
          </p:cNvSpPr>
          <p:nvPr>
            <p:ph/>
          </p:nvPr>
        </p:nvSpPr>
        <p:spPr>
          <a:xfrm>
            <a:off x="60948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3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101"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102" name="PlaceHolder 2"/>
          <p:cNvSpPr>
            <a:spLocks noGrp="1"/>
          </p:cNvSpPr>
          <p:nvPr>
            <p:ph/>
          </p:nvPr>
        </p:nvSpPr>
        <p:spPr>
          <a:xfrm>
            <a:off x="60948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
        <p:nvSpPr>
          <p:cNvPr id="103"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04" name="PlaceHolder 4"/>
          <p:cNvSpPr>
            <a:spLocks noGrp="1"/>
          </p:cNvSpPr>
          <p:nvPr>
            <p:ph/>
          </p:nvPr>
        </p:nvSpPr>
        <p:spPr>
          <a:xfrm>
            <a:off x="623196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3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105"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106"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07"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08" name="PlaceHolder 4"/>
          <p:cNvSpPr>
            <a:spLocks noGrp="1"/>
          </p:cNvSpPr>
          <p:nvPr>
            <p:ph/>
          </p:nvPr>
        </p:nvSpPr>
        <p:spPr>
          <a:xfrm>
            <a:off x="609480" y="3682080"/>
            <a:ext cx="1097244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3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109"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110" name="PlaceHolder 2"/>
          <p:cNvSpPr>
            <a:spLocks noGrp="1"/>
          </p:cNvSpPr>
          <p:nvPr>
            <p:ph/>
          </p:nvPr>
        </p:nvSpPr>
        <p:spPr>
          <a:xfrm>
            <a:off x="609480" y="1604520"/>
            <a:ext cx="109724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11" name="PlaceHolder 3"/>
          <p:cNvSpPr>
            <a:spLocks noGrp="1"/>
          </p:cNvSpPr>
          <p:nvPr>
            <p:ph/>
          </p:nvPr>
        </p:nvSpPr>
        <p:spPr>
          <a:xfrm>
            <a:off x="609480" y="3682080"/>
            <a:ext cx="1097244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3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112"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113"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14"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15" name="PlaceHolder 4"/>
          <p:cNvSpPr>
            <a:spLocks noGrp="1"/>
          </p:cNvSpPr>
          <p:nvPr>
            <p:ph/>
          </p:nvPr>
        </p:nvSpPr>
        <p:spPr>
          <a:xfrm>
            <a:off x="60948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16" name="PlaceHolder 5"/>
          <p:cNvSpPr>
            <a:spLocks noGrp="1"/>
          </p:cNvSpPr>
          <p:nvPr>
            <p:ph/>
          </p:nvPr>
        </p:nvSpPr>
        <p:spPr>
          <a:xfrm>
            <a:off x="623196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3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117"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118" name="PlaceHolder 2"/>
          <p:cNvSpPr>
            <a:spLocks noGrp="1"/>
          </p:cNvSpPr>
          <p:nvPr>
            <p:ph/>
          </p:nvPr>
        </p:nvSpPr>
        <p:spPr>
          <a:xfrm>
            <a:off x="609480" y="160452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19" name="PlaceHolder 3"/>
          <p:cNvSpPr>
            <a:spLocks noGrp="1"/>
          </p:cNvSpPr>
          <p:nvPr>
            <p:ph/>
          </p:nvPr>
        </p:nvSpPr>
        <p:spPr>
          <a:xfrm>
            <a:off x="4319640" y="160452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20" name="PlaceHolder 4"/>
          <p:cNvSpPr>
            <a:spLocks noGrp="1"/>
          </p:cNvSpPr>
          <p:nvPr>
            <p:ph/>
          </p:nvPr>
        </p:nvSpPr>
        <p:spPr>
          <a:xfrm>
            <a:off x="8029800" y="160452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21" name="PlaceHolder 5"/>
          <p:cNvSpPr>
            <a:spLocks noGrp="1"/>
          </p:cNvSpPr>
          <p:nvPr>
            <p:ph/>
          </p:nvPr>
        </p:nvSpPr>
        <p:spPr>
          <a:xfrm>
            <a:off x="609480" y="368208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22" name="PlaceHolder 6"/>
          <p:cNvSpPr>
            <a:spLocks noGrp="1"/>
          </p:cNvSpPr>
          <p:nvPr>
            <p:ph/>
          </p:nvPr>
        </p:nvSpPr>
        <p:spPr>
          <a:xfrm>
            <a:off x="4319640" y="368208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23" name="PlaceHolder 7"/>
          <p:cNvSpPr>
            <a:spLocks noGrp="1"/>
          </p:cNvSpPr>
          <p:nvPr>
            <p:ph/>
          </p:nvPr>
        </p:nvSpPr>
        <p:spPr>
          <a:xfrm>
            <a:off x="8029800" y="3682080"/>
            <a:ext cx="353304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10"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11" name="PlaceHolder 2"/>
          <p:cNvSpPr>
            <a:spLocks noGrp="1"/>
          </p:cNvSpPr>
          <p:nvPr>
            <p:ph/>
          </p:nvPr>
        </p:nvSpPr>
        <p:spPr>
          <a:xfrm>
            <a:off x="60948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
        <p:nvSpPr>
          <p:cNvPr id="12" name="PlaceHolder 3"/>
          <p:cNvSpPr>
            <a:spLocks noGrp="1"/>
          </p:cNvSpPr>
          <p:nvPr>
            <p:ph/>
          </p:nvPr>
        </p:nvSpPr>
        <p:spPr>
          <a:xfrm>
            <a:off x="623196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13"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Tree>
  </p:cSld>
</p:sldLayout>
</file>

<file path=ppt/slideLayouts/slideLayout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14" name="PlaceHolder 1"/>
          <p:cNvSpPr>
            <a:spLocks noGrp="1"/>
          </p:cNvSpPr>
          <p:nvPr>
            <p:ph type="subTitle"/>
          </p:nvPr>
        </p:nvSpPr>
        <p:spPr>
          <a:xfrm>
            <a:off x="609480" y="273600"/>
            <a:ext cx="10972440" cy="5307840"/>
          </a:xfrm>
          <a:prstGeom prst="rect">
            <a:avLst/>
          </a:prstGeom>
          <a:noFill/>
          <a:ln w="0">
            <a:noFill/>
          </a:ln>
        </p:spPr>
        <p:txBody>
          <a:bodyPr lIns="0" rIns="0" tIns="0" bIns="0" anchor="ctr">
            <a:noAutofit/>
          </a:bodyPr>
          <a:p>
            <a:pPr algn="ctr">
              <a:buNone/>
            </a:pPr>
            <a:endParaRPr b="0" lang="en-PH" sz="3200" spc="-1" strike="noStrike">
              <a:latin typeface="Arial"/>
            </a:endParaRPr>
          </a:p>
        </p:txBody>
      </p:sp>
    </p:spTree>
  </p:cSld>
</p:sldLayout>
</file>

<file path=ppt/slideLayouts/slideLayout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15"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16"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7" name="PlaceHolder 3"/>
          <p:cNvSpPr>
            <a:spLocks noGrp="1"/>
          </p:cNvSpPr>
          <p:nvPr>
            <p:ph/>
          </p:nvPr>
        </p:nvSpPr>
        <p:spPr>
          <a:xfrm>
            <a:off x="623196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
        <p:nvSpPr>
          <p:cNvPr id="18" name="PlaceHolder 4"/>
          <p:cNvSpPr>
            <a:spLocks noGrp="1"/>
          </p:cNvSpPr>
          <p:nvPr>
            <p:ph/>
          </p:nvPr>
        </p:nvSpPr>
        <p:spPr>
          <a:xfrm>
            <a:off x="60948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19"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20" name="PlaceHolder 2"/>
          <p:cNvSpPr>
            <a:spLocks noGrp="1"/>
          </p:cNvSpPr>
          <p:nvPr>
            <p:ph/>
          </p:nvPr>
        </p:nvSpPr>
        <p:spPr>
          <a:xfrm>
            <a:off x="60948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
        <p:nvSpPr>
          <p:cNvPr id="21"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22" name="PlaceHolder 4"/>
          <p:cNvSpPr>
            <a:spLocks noGrp="1"/>
          </p:cNvSpPr>
          <p:nvPr>
            <p:ph/>
          </p:nvPr>
        </p:nvSpPr>
        <p:spPr>
          <a:xfrm>
            <a:off x="623196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23"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24"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25"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26" name="PlaceHolder 4"/>
          <p:cNvSpPr>
            <a:spLocks noGrp="1"/>
          </p:cNvSpPr>
          <p:nvPr>
            <p:ph/>
          </p:nvPr>
        </p:nvSpPr>
        <p:spPr>
          <a:xfrm>
            <a:off x="609480" y="3682080"/>
            <a:ext cx="1097244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Masters/_rels/slideMaster1.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image" Target="../media/image1.png"/><Relationship Id="rId3" Type="http://schemas.openxmlformats.org/officeDocument/2006/relationships/image" Target="../media/image2.png"/><Relationship Id="rId4" Type="http://schemas.openxmlformats.org/officeDocument/2006/relationships/slideLayout" Target="../slideLayouts/slideLayout1.xml"/><Relationship Id="rId5" Type="http://schemas.openxmlformats.org/officeDocument/2006/relationships/slideLayout" Target="../slideLayouts/slideLayout2.xml"/><Relationship Id="rId6" Type="http://schemas.openxmlformats.org/officeDocument/2006/relationships/slideLayout" Target="../slideLayouts/slideLayout3.xml"/><Relationship Id="rId7" Type="http://schemas.openxmlformats.org/officeDocument/2006/relationships/slideLayout" Target="../slideLayouts/slideLayout4.xml"/><Relationship Id="rId8" Type="http://schemas.openxmlformats.org/officeDocument/2006/relationships/slideLayout" Target="../slideLayouts/slideLayout5.xml"/><Relationship Id="rId9" Type="http://schemas.openxmlformats.org/officeDocument/2006/relationships/slideLayout" Target="../slideLayouts/slideLayout6.xml"/><Relationship Id="rId10" Type="http://schemas.openxmlformats.org/officeDocument/2006/relationships/slideLayout" Target="../slideLayouts/slideLayout7.xml"/><Relationship Id="rId11" Type="http://schemas.openxmlformats.org/officeDocument/2006/relationships/slideLayout" Target="../slideLayouts/slideLayout8.xml"/><Relationship Id="rId12" Type="http://schemas.openxmlformats.org/officeDocument/2006/relationships/slideLayout" Target="../slideLayouts/slideLayout9.xml"/><Relationship Id="rId13" Type="http://schemas.openxmlformats.org/officeDocument/2006/relationships/slideLayout" Target="../slideLayouts/slideLayout10.xml"/><Relationship Id="rId14" Type="http://schemas.openxmlformats.org/officeDocument/2006/relationships/slideLayout" Target="../slideLayouts/slideLayout11.xml"/><Relationship Id="rId15" Type="http://schemas.openxmlformats.org/officeDocument/2006/relationships/slideLayout" Target="../slideLayouts/slideLayout12.xml"/>
</Relationships>
</file>

<file path=ppt/slideMasters/_rels/slideMaster2.xml.rels><?xml version="1.0" encoding="UTF-8"?>
<Relationships xmlns="http://schemas.openxmlformats.org/package/2006/relationships"><Relationship Id="rId1" Type="http://schemas.openxmlformats.org/officeDocument/2006/relationships/theme" Target="../theme/theme2.xml"/><Relationship Id="rId2" Type="http://schemas.openxmlformats.org/officeDocument/2006/relationships/image" Target="../media/image3.png"/><Relationship Id="rId3" Type="http://schemas.openxmlformats.org/officeDocument/2006/relationships/image" Target="../media/image4.png"/><Relationship Id="rId4" Type="http://schemas.openxmlformats.org/officeDocument/2006/relationships/slideLayout" Target="../slideLayouts/slideLayout13.xml"/><Relationship Id="rId5" Type="http://schemas.openxmlformats.org/officeDocument/2006/relationships/slideLayout" Target="../slideLayouts/slideLayout14.xml"/><Relationship Id="rId6" Type="http://schemas.openxmlformats.org/officeDocument/2006/relationships/slideLayout" Target="../slideLayouts/slideLayout15.xml"/><Relationship Id="rId7" Type="http://schemas.openxmlformats.org/officeDocument/2006/relationships/slideLayout" Target="../slideLayouts/slideLayout16.xml"/><Relationship Id="rId8" Type="http://schemas.openxmlformats.org/officeDocument/2006/relationships/slideLayout" Target="../slideLayouts/slideLayout17.xml"/><Relationship Id="rId9" Type="http://schemas.openxmlformats.org/officeDocument/2006/relationships/slideLayout" Target="../slideLayouts/slideLayout18.xml"/><Relationship Id="rId10" Type="http://schemas.openxmlformats.org/officeDocument/2006/relationships/slideLayout" Target="../slideLayouts/slideLayout19.xml"/><Relationship Id="rId11" Type="http://schemas.openxmlformats.org/officeDocument/2006/relationships/slideLayout" Target="../slideLayouts/slideLayout20.xml"/><Relationship Id="rId12" Type="http://schemas.openxmlformats.org/officeDocument/2006/relationships/slideLayout" Target="../slideLayouts/slideLayout21.xml"/><Relationship Id="rId13" Type="http://schemas.openxmlformats.org/officeDocument/2006/relationships/slideLayout" Target="../slideLayouts/slideLayout22.xml"/><Relationship Id="rId14" Type="http://schemas.openxmlformats.org/officeDocument/2006/relationships/slideLayout" Target="../slideLayouts/slideLayout23.xml"/><Relationship Id="rId15" Type="http://schemas.openxmlformats.org/officeDocument/2006/relationships/slideLayout" Target="../slideLayouts/slideLayout24.xml"/>
</Relationships>
</file>

<file path=ppt/slideMasters/_rels/slideMaster3.xml.rels><?xml version="1.0" encoding="UTF-8"?>
<Relationships xmlns="http://schemas.openxmlformats.org/package/2006/relationships"><Relationship Id="rId1" Type="http://schemas.openxmlformats.org/officeDocument/2006/relationships/theme" Target="../theme/theme3.xml"/><Relationship Id="rId2" Type="http://schemas.openxmlformats.org/officeDocument/2006/relationships/image" Target="../media/image5.png"/><Relationship Id="rId3" Type="http://schemas.openxmlformats.org/officeDocument/2006/relationships/slideLayout" Target="../slideLayouts/slideLayout25.xml"/><Relationship Id="rId4" Type="http://schemas.openxmlformats.org/officeDocument/2006/relationships/slideLayout" Target="../slideLayouts/slideLayout26.xml"/><Relationship Id="rId5" Type="http://schemas.openxmlformats.org/officeDocument/2006/relationships/slideLayout" Target="../slideLayouts/slideLayout27.xml"/><Relationship Id="rId6" Type="http://schemas.openxmlformats.org/officeDocument/2006/relationships/slideLayout" Target="../slideLayouts/slideLayout28.xml"/><Relationship Id="rId7" Type="http://schemas.openxmlformats.org/officeDocument/2006/relationships/slideLayout" Target="../slideLayouts/slideLayout29.xml"/><Relationship Id="rId8" Type="http://schemas.openxmlformats.org/officeDocument/2006/relationships/slideLayout" Target="../slideLayouts/slideLayout30.xml"/><Relationship Id="rId9" Type="http://schemas.openxmlformats.org/officeDocument/2006/relationships/slideLayout" Target="../slideLayouts/slideLayout31.xml"/><Relationship Id="rId10" Type="http://schemas.openxmlformats.org/officeDocument/2006/relationships/slideLayout" Target="../slideLayouts/slideLayout32.xml"/><Relationship Id="rId11" Type="http://schemas.openxmlformats.org/officeDocument/2006/relationships/slideLayout" Target="../slideLayouts/slideLayout33.xml"/><Relationship Id="rId12" Type="http://schemas.openxmlformats.org/officeDocument/2006/relationships/slideLayout" Target="../slideLayouts/slideLayout34.xml"/><Relationship Id="rId13" Type="http://schemas.openxmlformats.org/officeDocument/2006/relationships/slideLayout" Target="../slideLayouts/slideLayout35.xml"/><Relationship Id="rId14" Type="http://schemas.openxmlformats.org/officeDocument/2006/relationships/slideLayout" Target="../slideLayouts/slideLayout36.xml"/>
</Relationships>
</file>

<file path=ppt/slideMasters/slideMaster1.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blipFill rotWithShape="0">
          <a:blip r:embed="rId2"/>
          <a:stretch/>
        </a:blipFill>
      </p:bgPr>
    </p:bg>
    <p:spTree>
      <p:nvGrpSpPr>
        <p:cNvPr id="1" name=""/>
        <p:cNvGrpSpPr/>
        <p:nvPr/>
      </p:nvGrpSpPr>
      <p:grpSpPr>
        <a:xfrm>
          <a:off x="0" y="0"/>
          <a:ext cx="0" cy="0"/>
          <a:chOff x="0" y="0"/>
          <a:chExt cx="0" cy="0"/>
        </a:xfrm>
      </p:grpSpPr>
      <p:sp>
        <p:nvSpPr>
          <p:cNvPr id="0" name="Rectangle 6"/>
          <p:cNvSpPr/>
          <p:nvPr/>
        </p:nvSpPr>
        <p:spPr>
          <a:xfrm>
            <a:off x="0" y="0"/>
            <a:ext cx="12182760" cy="6848640"/>
          </a:xfrm>
          <a:prstGeom prst="rect">
            <a:avLst/>
          </a:prstGeom>
          <a:solidFill>
            <a:srgbClr val="ffffff"/>
          </a:solidFill>
          <a:ln w="12600">
            <a:noFill/>
          </a:ln>
        </p:spPr>
        <p:style>
          <a:lnRef idx="0"/>
          <a:fillRef idx="0"/>
          <a:effectRef idx="0"/>
          <a:fontRef idx="minor"/>
        </p:style>
      </p:sp>
      <p:pic>
        <p:nvPicPr>
          <p:cNvPr id="1" name="Picture 4" descr=""/>
          <p:cNvPicPr/>
          <p:nvPr/>
        </p:nvPicPr>
        <p:blipFill>
          <a:blip r:embed="rId3"/>
          <a:stretch/>
        </p:blipFill>
        <p:spPr>
          <a:xfrm>
            <a:off x="333000" y="1801080"/>
            <a:ext cx="2789640" cy="2789640"/>
          </a:xfrm>
          <a:prstGeom prst="rect">
            <a:avLst/>
          </a:prstGeom>
          <a:ln w="0">
            <a:noFill/>
          </a:ln>
        </p:spPr>
      </p:pic>
      <p:sp>
        <p:nvSpPr>
          <p:cNvPr id="2" name="Rectangle 5"/>
          <p:cNvSpPr/>
          <p:nvPr/>
        </p:nvSpPr>
        <p:spPr>
          <a:xfrm>
            <a:off x="3487320" y="1475280"/>
            <a:ext cx="8695080" cy="3853080"/>
          </a:xfrm>
          <a:prstGeom prst="rect">
            <a:avLst/>
          </a:prstGeom>
          <a:solidFill>
            <a:srgbClr val="9c0000"/>
          </a:solidFill>
          <a:ln w="12600">
            <a:noFill/>
          </a:ln>
        </p:spPr>
        <p:style>
          <a:lnRef idx="0"/>
          <a:fillRef idx="0"/>
          <a:effectRef idx="0"/>
          <a:fontRef idx="minor"/>
        </p:style>
      </p:sp>
      <p:sp>
        <p:nvSpPr>
          <p:cNvPr id="3" name="Rectangle 8"/>
          <p:cNvSpPr/>
          <p:nvPr/>
        </p:nvSpPr>
        <p:spPr>
          <a:xfrm>
            <a:off x="3487320" y="5337720"/>
            <a:ext cx="8695080" cy="374760"/>
          </a:xfrm>
          <a:prstGeom prst="rect">
            <a:avLst/>
          </a:prstGeom>
          <a:gradFill rotWithShape="0">
            <a:gsLst>
              <a:gs pos="0">
                <a:srgbClr val="c00000"/>
              </a:gs>
              <a:gs pos="100000">
                <a:srgbClr val="e9bf0e">
                  <a:alpha val="83137"/>
                </a:srgbClr>
              </a:gs>
            </a:gsLst>
            <a:lin ang="0"/>
          </a:gradFill>
          <a:ln w="12600">
            <a:noFill/>
          </a:ln>
        </p:spPr>
        <p:style>
          <a:lnRef idx="0"/>
          <a:fillRef idx="0"/>
          <a:effectRef idx="0"/>
          <a:fontRef idx="minor"/>
        </p:style>
      </p:sp>
      <p:sp>
        <p:nvSpPr>
          <p:cNvPr id="4"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r>
              <a:rPr b="0" lang="en-PH" sz="4400" spc="-1" strike="noStrike">
                <a:latin typeface="Arial"/>
              </a:rPr>
              <a:t>Click to edit the title text format</a:t>
            </a:r>
            <a:endParaRPr b="0" lang="en-PH" sz="4400" spc="-1" strike="noStrike">
              <a:latin typeface="Arial"/>
            </a:endParaRPr>
          </a:p>
        </p:txBody>
      </p:sp>
      <p:sp>
        <p:nvSpPr>
          <p:cNvPr id="5" name="PlaceHolder 2"/>
          <p:cNvSpPr>
            <a:spLocks noGrp="1"/>
          </p:cNvSpPr>
          <p:nvPr>
            <p:ph type="body"/>
          </p:nvPr>
        </p:nvSpPr>
        <p:spPr>
          <a:xfrm>
            <a:off x="609480" y="1604520"/>
            <a:ext cx="10972440" cy="3977280"/>
          </a:xfrm>
          <a:prstGeom prst="rect">
            <a:avLst/>
          </a:prstGeom>
          <a:noFill/>
          <a:ln w="0">
            <a:noFill/>
          </a:ln>
        </p:spPr>
        <p:txBody>
          <a:bodyPr lIns="0" rIns="0" tIns="0" bIns="0" anchor="t">
            <a:normAutofit/>
          </a:bodyPr>
          <a:p>
            <a:pPr marL="432000" indent="-324000">
              <a:spcBef>
                <a:spcPts val="1417"/>
              </a:spcBef>
              <a:buClr>
                <a:srgbClr val="000000"/>
              </a:buClr>
              <a:buSzPct val="45000"/>
              <a:buFont typeface="Wingdings" charset="2"/>
              <a:buChar char=""/>
            </a:pPr>
            <a:r>
              <a:rPr b="0" lang="en-PH" sz="3200" spc="-1" strike="noStrike">
                <a:latin typeface="Arial"/>
              </a:rPr>
              <a:t>Click to edit the outline text format</a:t>
            </a:r>
            <a:endParaRPr b="0" lang="en-PH" sz="3200" spc="-1" strike="noStrike">
              <a:latin typeface="Arial"/>
            </a:endParaRPr>
          </a:p>
          <a:p>
            <a:pPr lvl="1" marL="864000" indent="-324000">
              <a:spcBef>
                <a:spcPts val="1134"/>
              </a:spcBef>
              <a:buClr>
                <a:srgbClr val="000000"/>
              </a:buClr>
              <a:buSzPct val="75000"/>
              <a:buFont typeface="Symbol" charset="2"/>
              <a:buChar char=""/>
            </a:pPr>
            <a:r>
              <a:rPr b="0" lang="en-PH" sz="2800" spc="-1" strike="noStrike">
                <a:latin typeface="Arial"/>
              </a:rPr>
              <a:t>Second Outline Level</a:t>
            </a:r>
            <a:endParaRPr b="0" lang="en-PH" sz="2800" spc="-1" strike="noStrike">
              <a:latin typeface="Arial"/>
            </a:endParaRPr>
          </a:p>
          <a:p>
            <a:pPr lvl="2" marL="1296000" indent="-288000">
              <a:spcBef>
                <a:spcPts val="850"/>
              </a:spcBef>
              <a:buClr>
                <a:srgbClr val="000000"/>
              </a:buClr>
              <a:buSzPct val="45000"/>
              <a:buFont typeface="Wingdings" charset="2"/>
              <a:buChar char=""/>
            </a:pPr>
            <a:r>
              <a:rPr b="0" lang="en-PH" sz="2400" spc="-1" strike="noStrike">
                <a:latin typeface="Arial"/>
              </a:rPr>
              <a:t>Third Outline Level</a:t>
            </a:r>
            <a:endParaRPr b="0" lang="en-PH" sz="2400" spc="-1" strike="noStrike">
              <a:latin typeface="Arial"/>
            </a:endParaRPr>
          </a:p>
          <a:p>
            <a:pPr lvl="3" marL="1728000" indent="-216000">
              <a:spcBef>
                <a:spcPts val="567"/>
              </a:spcBef>
              <a:buClr>
                <a:srgbClr val="000000"/>
              </a:buClr>
              <a:buSzPct val="75000"/>
              <a:buFont typeface="Symbol" charset="2"/>
              <a:buChar char=""/>
            </a:pPr>
            <a:r>
              <a:rPr b="0" lang="en-PH" sz="2000" spc="-1" strike="noStrike">
                <a:latin typeface="Arial"/>
              </a:rPr>
              <a:t>Fourth Outline Level</a:t>
            </a:r>
            <a:endParaRPr b="0" lang="en-PH" sz="2000" spc="-1" strike="noStrike">
              <a:latin typeface="Arial"/>
            </a:endParaRPr>
          </a:p>
          <a:p>
            <a:pPr lvl="4" marL="2160000" indent="-216000">
              <a:spcBef>
                <a:spcPts val="283"/>
              </a:spcBef>
              <a:buClr>
                <a:srgbClr val="000000"/>
              </a:buClr>
              <a:buSzPct val="45000"/>
              <a:buFont typeface="Wingdings" charset="2"/>
              <a:buChar char=""/>
            </a:pPr>
            <a:r>
              <a:rPr b="0" lang="en-PH" sz="2000" spc="-1" strike="noStrike">
                <a:latin typeface="Arial"/>
              </a:rPr>
              <a:t>Fifth Outline Level</a:t>
            </a:r>
            <a:endParaRPr b="0" lang="en-PH" sz="2000" spc="-1" strike="noStrike">
              <a:latin typeface="Arial"/>
            </a:endParaRPr>
          </a:p>
          <a:p>
            <a:pPr lvl="5" marL="2592000" indent="-216000">
              <a:spcBef>
                <a:spcPts val="283"/>
              </a:spcBef>
              <a:buClr>
                <a:srgbClr val="000000"/>
              </a:buClr>
              <a:buSzPct val="45000"/>
              <a:buFont typeface="Wingdings" charset="2"/>
              <a:buChar char=""/>
            </a:pPr>
            <a:r>
              <a:rPr b="0" lang="en-PH" sz="2000" spc="-1" strike="noStrike">
                <a:latin typeface="Arial"/>
              </a:rPr>
              <a:t>Sixth Outline Level</a:t>
            </a:r>
            <a:endParaRPr b="0" lang="en-PH" sz="2000" spc="-1" strike="noStrike">
              <a:latin typeface="Arial"/>
            </a:endParaRPr>
          </a:p>
          <a:p>
            <a:pPr lvl="6" marL="3024000" indent="-216000">
              <a:spcBef>
                <a:spcPts val="283"/>
              </a:spcBef>
              <a:buClr>
                <a:srgbClr val="000000"/>
              </a:buClr>
              <a:buSzPct val="45000"/>
              <a:buFont typeface="Wingdings" charset="2"/>
              <a:buChar char=""/>
            </a:pPr>
            <a:r>
              <a:rPr b="0" lang="en-PH" sz="2000" spc="-1" strike="noStrike">
                <a:latin typeface="Arial"/>
              </a:rPr>
              <a:t>Seventh Outline Level</a:t>
            </a:r>
            <a:endParaRPr b="0" lang="en-PH" sz="2000" spc="-1" strike="noStrike">
              <a:latin typeface="Arial"/>
            </a:endParaRPr>
          </a:p>
        </p:txBody>
      </p:sp>
    </p:spTree>
  </p:cSld>
  <p:clrMap bg1="lt1" bg2="lt2" tx1="dk1" tx2="dk2" accent1="accent1" accent2="accent2" accent3="accent3" accent4="accent4" accent5="accent5" accent6="accent6" hlink="hlink" folHlink="folHlink"/>
  <p:sldLayoutIdLst>
    <p:sldLayoutId id="2147483649" r:id="rId4"/>
    <p:sldLayoutId id="2147483650" r:id="rId5"/>
    <p:sldLayoutId id="2147483651" r:id="rId6"/>
    <p:sldLayoutId id="2147483652" r:id="rId7"/>
    <p:sldLayoutId id="2147483653" r:id="rId8"/>
    <p:sldLayoutId id="2147483654" r:id="rId9"/>
    <p:sldLayoutId id="2147483655" r:id="rId10"/>
    <p:sldLayoutId id="2147483656" r:id="rId11"/>
    <p:sldLayoutId id="2147483657" r:id="rId12"/>
    <p:sldLayoutId id="2147483658" r:id="rId13"/>
    <p:sldLayoutId id="2147483659" r:id="rId14"/>
    <p:sldLayoutId id="2147483660" r:id="rId15"/>
  </p:sldLayoutIdLst>
</p:sldMaster>
</file>

<file path=ppt/slideMasters/slideMaster2.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pic>
        <p:nvPicPr>
          <p:cNvPr id="42" name="Picture 18" descr=""/>
          <p:cNvPicPr/>
          <p:nvPr/>
        </p:nvPicPr>
        <p:blipFill>
          <a:blip r:embed="rId2"/>
          <a:stretch/>
        </p:blipFill>
        <p:spPr>
          <a:xfrm>
            <a:off x="0" y="6242760"/>
            <a:ext cx="12182760" cy="625680"/>
          </a:xfrm>
          <a:prstGeom prst="rect">
            <a:avLst/>
          </a:prstGeom>
          <a:ln w="0">
            <a:noFill/>
          </a:ln>
        </p:spPr>
      </p:pic>
      <p:sp>
        <p:nvSpPr>
          <p:cNvPr id="43" name="Rectangle 7"/>
          <p:cNvSpPr/>
          <p:nvPr/>
        </p:nvSpPr>
        <p:spPr>
          <a:xfrm>
            <a:off x="10868760" y="0"/>
            <a:ext cx="961200" cy="961200"/>
          </a:xfrm>
          <a:prstGeom prst="rect">
            <a:avLst/>
          </a:prstGeom>
          <a:solidFill>
            <a:srgbClr val="9c0000"/>
          </a:solidFill>
          <a:ln w="12600">
            <a:noFill/>
          </a:ln>
        </p:spPr>
        <p:style>
          <a:lnRef idx="0"/>
          <a:fillRef idx="0"/>
          <a:effectRef idx="0"/>
          <a:fontRef idx="minor"/>
        </p:style>
      </p:sp>
      <p:pic>
        <p:nvPicPr>
          <p:cNvPr id="44" name="Picture 10" descr=""/>
          <p:cNvPicPr/>
          <p:nvPr/>
        </p:nvPicPr>
        <p:blipFill>
          <a:blip r:embed="rId3"/>
          <a:stretch/>
        </p:blipFill>
        <p:spPr>
          <a:xfrm>
            <a:off x="10857240" y="-64440"/>
            <a:ext cx="1025280" cy="1025280"/>
          </a:xfrm>
          <a:prstGeom prst="rect">
            <a:avLst/>
          </a:prstGeom>
          <a:ln w="0">
            <a:noFill/>
          </a:ln>
        </p:spPr>
      </p:pic>
      <p:sp>
        <p:nvSpPr>
          <p:cNvPr id="45" name="TextBox 9"/>
          <p:cNvSpPr/>
          <p:nvPr/>
        </p:nvSpPr>
        <p:spPr>
          <a:xfrm>
            <a:off x="185400" y="6362280"/>
            <a:ext cx="4682520" cy="363960"/>
          </a:xfrm>
          <a:prstGeom prst="rect">
            <a:avLst/>
          </a:prstGeom>
          <a:noFill/>
          <a:ln w="0">
            <a:noFill/>
          </a:ln>
        </p:spPr>
        <p:style>
          <a:lnRef idx="0"/>
          <a:fillRef idx="0"/>
          <a:effectRef idx="0"/>
          <a:fontRef idx="minor"/>
        </p:style>
        <p:txBody>
          <a:bodyPr lIns="90000" rIns="90000" tIns="45000" bIns="45000" anchor="t">
            <a:spAutoFit/>
          </a:bodyPr>
          <a:p>
            <a:pPr>
              <a:lnSpc>
                <a:spcPct val="100000"/>
              </a:lnSpc>
              <a:buNone/>
            </a:pPr>
            <a:r>
              <a:rPr b="0" lang="en-PH" sz="1800" spc="-1" strike="noStrike">
                <a:solidFill>
                  <a:srgbClr val="ffffff"/>
                </a:solidFill>
                <a:latin typeface="Montserrat Medium"/>
                <a:ea typeface="DejaVu Sans"/>
              </a:rPr>
              <a:t>Rex Curriculum Resource </a:t>
            </a:r>
            <a:endParaRPr b="0" lang="en-PH" sz="1800" spc="-1" strike="noStrike">
              <a:latin typeface="Arial"/>
            </a:endParaRPr>
          </a:p>
        </p:txBody>
      </p:sp>
      <p:sp>
        <p:nvSpPr>
          <p:cNvPr id="46" name="TextBox 11"/>
          <p:cNvSpPr/>
          <p:nvPr/>
        </p:nvSpPr>
        <p:spPr>
          <a:xfrm>
            <a:off x="9452520" y="6352200"/>
            <a:ext cx="2613960" cy="363960"/>
          </a:xfrm>
          <a:prstGeom prst="rect">
            <a:avLst/>
          </a:prstGeom>
          <a:noFill/>
          <a:ln w="0">
            <a:noFill/>
          </a:ln>
        </p:spPr>
        <p:style>
          <a:lnRef idx="0"/>
          <a:fillRef idx="0"/>
          <a:effectRef idx="0"/>
          <a:fontRef idx="minor"/>
        </p:style>
        <p:txBody>
          <a:bodyPr lIns="90000" rIns="90000" tIns="45000" bIns="45000" anchor="t">
            <a:spAutoFit/>
          </a:bodyPr>
          <a:p>
            <a:pPr>
              <a:lnSpc>
                <a:spcPct val="100000"/>
              </a:lnSpc>
              <a:buNone/>
            </a:pPr>
            <a:r>
              <a:rPr b="0" lang="en-PH" sz="1800" spc="-1" strike="noStrike">
                <a:solidFill>
                  <a:srgbClr val="ffffff"/>
                </a:solidFill>
                <a:latin typeface="Montserrat Medium"/>
                <a:ea typeface="DejaVu Sans"/>
              </a:rPr>
              <a:t>WWW.REX.COM.PH</a:t>
            </a:r>
            <a:endParaRPr b="0" lang="en-PH" sz="1800" spc="-1" strike="noStrike">
              <a:latin typeface="Arial"/>
            </a:endParaRPr>
          </a:p>
        </p:txBody>
      </p:sp>
      <p:sp>
        <p:nvSpPr>
          <p:cNvPr id="47"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r>
              <a:rPr b="0" lang="en-PH" sz="4400" spc="-1" strike="noStrike">
                <a:latin typeface="Arial"/>
              </a:rPr>
              <a:t>Click to edit the title text format</a:t>
            </a:r>
            <a:endParaRPr b="0" lang="en-PH" sz="4400" spc="-1" strike="noStrike">
              <a:latin typeface="Arial"/>
            </a:endParaRPr>
          </a:p>
        </p:txBody>
      </p:sp>
      <p:sp>
        <p:nvSpPr>
          <p:cNvPr id="48" name="PlaceHolder 2"/>
          <p:cNvSpPr>
            <a:spLocks noGrp="1"/>
          </p:cNvSpPr>
          <p:nvPr>
            <p:ph type="body"/>
          </p:nvPr>
        </p:nvSpPr>
        <p:spPr>
          <a:xfrm>
            <a:off x="609480" y="1604520"/>
            <a:ext cx="10972440" cy="3977280"/>
          </a:xfrm>
          <a:prstGeom prst="rect">
            <a:avLst/>
          </a:prstGeom>
          <a:noFill/>
          <a:ln w="0">
            <a:noFill/>
          </a:ln>
        </p:spPr>
        <p:txBody>
          <a:bodyPr lIns="0" rIns="0" tIns="0" bIns="0" anchor="t">
            <a:normAutofit/>
          </a:bodyPr>
          <a:p>
            <a:pPr marL="432000" indent="-324000">
              <a:spcBef>
                <a:spcPts val="1417"/>
              </a:spcBef>
              <a:buClr>
                <a:srgbClr val="000000"/>
              </a:buClr>
              <a:buSzPct val="45000"/>
              <a:buFont typeface="Wingdings" charset="2"/>
              <a:buChar char=""/>
            </a:pPr>
            <a:r>
              <a:rPr b="0" lang="en-PH" sz="3200" spc="-1" strike="noStrike">
                <a:latin typeface="Arial"/>
              </a:rPr>
              <a:t>Click to edit the outline text format</a:t>
            </a:r>
            <a:endParaRPr b="0" lang="en-PH" sz="3200" spc="-1" strike="noStrike">
              <a:latin typeface="Arial"/>
            </a:endParaRPr>
          </a:p>
          <a:p>
            <a:pPr lvl="1" marL="864000" indent="-324000">
              <a:spcBef>
                <a:spcPts val="1134"/>
              </a:spcBef>
              <a:buClr>
                <a:srgbClr val="000000"/>
              </a:buClr>
              <a:buSzPct val="75000"/>
              <a:buFont typeface="Symbol" charset="2"/>
              <a:buChar char=""/>
            </a:pPr>
            <a:r>
              <a:rPr b="0" lang="en-PH" sz="2800" spc="-1" strike="noStrike">
                <a:latin typeface="Arial"/>
              </a:rPr>
              <a:t>Second Outline Level</a:t>
            </a:r>
            <a:endParaRPr b="0" lang="en-PH" sz="2800" spc="-1" strike="noStrike">
              <a:latin typeface="Arial"/>
            </a:endParaRPr>
          </a:p>
          <a:p>
            <a:pPr lvl="2" marL="1296000" indent="-288000">
              <a:spcBef>
                <a:spcPts val="850"/>
              </a:spcBef>
              <a:buClr>
                <a:srgbClr val="000000"/>
              </a:buClr>
              <a:buSzPct val="45000"/>
              <a:buFont typeface="Wingdings" charset="2"/>
              <a:buChar char=""/>
            </a:pPr>
            <a:r>
              <a:rPr b="0" lang="en-PH" sz="2400" spc="-1" strike="noStrike">
                <a:latin typeface="Arial"/>
              </a:rPr>
              <a:t>Third Outline Level</a:t>
            </a:r>
            <a:endParaRPr b="0" lang="en-PH" sz="2400" spc="-1" strike="noStrike">
              <a:latin typeface="Arial"/>
            </a:endParaRPr>
          </a:p>
          <a:p>
            <a:pPr lvl="3" marL="1728000" indent="-216000">
              <a:spcBef>
                <a:spcPts val="567"/>
              </a:spcBef>
              <a:buClr>
                <a:srgbClr val="000000"/>
              </a:buClr>
              <a:buSzPct val="75000"/>
              <a:buFont typeface="Symbol" charset="2"/>
              <a:buChar char=""/>
            </a:pPr>
            <a:r>
              <a:rPr b="0" lang="en-PH" sz="2000" spc="-1" strike="noStrike">
                <a:latin typeface="Arial"/>
              </a:rPr>
              <a:t>Fourth Outline Level</a:t>
            </a:r>
            <a:endParaRPr b="0" lang="en-PH" sz="2000" spc="-1" strike="noStrike">
              <a:latin typeface="Arial"/>
            </a:endParaRPr>
          </a:p>
          <a:p>
            <a:pPr lvl="4" marL="2160000" indent="-216000">
              <a:spcBef>
                <a:spcPts val="283"/>
              </a:spcBef>
              <a:buClr>
                <a:srgbClr val="000000"/>
              </a:buClr>
              <a:buSzPct val="45000"/>
              <a:buFont typeface="Wingdings" charset="2"/>
              <a:buChar char=""/>
            </a:pPr>
            <a:r>
              <a:rPr b="0" lang="en-PH" sz="2000" spc="-1" strike="noStrike">
                <a:latin typeface="Arial"/>
              </a:rPr>
              <a:t>Fifth Outline Level</a:t>
            </a:r>
            <a:endParaRPr b="0" lang="en-PH" sz="2000" spc="-1" strike="noStrike">
              <a:latin typeface="Arial"/>
            </a:endParaRPr>
          </a:p>
          <a:p>
            <a:pPr lvl="5" marL="2592000" indent="-216000">
              <a:spcBef>
                <a:spcPts val="283"/>
              </a:spcBef>
              <a:buClr>
                <a:srgbClr val="000000"/>
              </a:buClr>
              <a:buSzPct val="45000"/>
              <a:buFont typeface="Wingdings" charset="2"/>
              <a:buChar char=""/>
            </a:pPr>
            <a:r>
              <a:rPr b="0" lang="en-PH" sz="2000" spc="-1" strike="noStrike">
                <a:latin typeface="Arial"/>
              </a:rPr>
              <a:t>Sixth Outline Level</a:t>
            </a:r>
            <a:endParaRPr b="0" lang="en-PH" sz="2000" spc="-1" strike="noStrike">
              <a:latin typeface="Arial"/>
            </a:endParaRPr>
          </a:p>
          <a:p>
            <a:pPr lvl="6" marL="3024000" indent="-216000">
              <a:spcBef>
                <a:spcPts val="283"/>
              </a:spcBef>
              <a:buClr>
                <a:srgbClr val="000000"/>
              </a:buClr>
              <a:buSzPct val="45000"/>
              <a:buFont typeface="Wingdings" charset="2"/>
              <a:buChar char=""/>
            </a:pPr>
            <a:r>
              <a:rPr b="0" lang="en-PH" sz="2000" spc="-1" strike="noStrike">
                <a:latin typeface="Arial"/>
              </a:rPr>
              <a:t>Seventh Outline Level</a:t>
            </a:r>
            <a:endParaRPr b="0" lang="en-PH" sz="2000" spc="-1" strike="noStrike">
              <a:latin typeface="Arial"/>
            </a:endParaRPr>
          </a:p>
        </p:txBody>
      </p:sp>
    </p:spTree>
  </p:cSld>
  <p:clrMap bg1="lt1" bg2="lt2" tx1="dk1" tx2="dk2" accent1="accent1" accent2="accent2" accent3="accent3" accent4="accent4" accent5="accent5" accent6="accent6" hlink="hlink" folHlink="folHlink"/>
  <p:sldLayoutIdLst>
    <p:sldLayoutId id="2147483662" r:id="rId4"/>
    <p:sldLayoutId id="2147483663" r:id="rId5"/>
    <p:sldLayoutId id="2147483664" r:id="rId6"/>
    <p:sldLayoutId id="2147483665" r:id="rId7"/>
    <p:sldLayoutId id="2147483666" r:id="rId8"/>
    <p:sldLayoutId id="2147483667" r:id="rId9"/>
    <p:sldLayoutId id="2147483668" r:id="rId10"/>
    <p:sldLayoutId id="2147483669" r:id="rId11"/>
    <p:sldLayoutId id="2147483670" r:id="rId12"/>
    <p:sldLayoutId id="2147483671" r:id="rId13"/>
    <p:sldLayoutId id="2147483672" r:id="rId14"/>
    <p:sldLayoutId id="2147483673" r:id="rId15"/>
  </p:sldLayoutIdLst>
</p:sldMaster>
</file>

<file path=ppt/slideMasters/slideMaster3.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pic>
        <p:nvPicPr>
          <p:cNvPr id="85" name="New REX Education Mission Logo V.png" descr="New REX Education Mission Logo V.png"/>
          <p:cNvPicPr/>
          <p:nvPr/>
        </p:nvPicPr>
        <p:blipFill>
          <a:blip r:embed="rId2"/>
          <a:stretch/>
        </p:blipFill>
        <p:spPr>
          <a:xfrm>
            <a:off x="2755800" y="1508760"/>
            <a:ext cx="6607080" cy="3375360"/>
          </a:xfrm>
          <a:prstGeom prst="rect">
            <a:avLst/>
          </a:prstGeom>
          <a:ln w="12600">
            <a:noFill/>
          </a:ln>
        </p:spPr>
      </p:pic>
      <p:sp>
        <p:nvSpPr>
          <p:cNvPr id="86"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r>
              <a:rPr b="0" lang="en-PH" sz="4400" spc="-1" strike="noStrike">
                <a:latin typeface="Arial"/>
              </a:rPr>
              <a:t>Click to edit the title text format</a:t>
            </a:r>
            <a:endParaRPr b="0" lang="en-PH" sz="4400" spc="-1" strike="noStrike">
              <a:latin typeface="Arial"/>
            </a:endParaRPr>
          </a:p>
        </p:txBody>
      </p:sp>
      <p:sp>
        <p:nvSpPr>
          <p:cNvPr id="87" name="PlaceHolder 2"/>
          <p:cNvSpPr>
            <a:spLocks noGrp="1"/>
          </p:cNvSpPr>
          <p:nvPr>
            <p:ph type="body"/>
          </p:nvPr>
        </p:nvSpPr>
        <p:spPr>
          <a:xfrm>
            <a:off x="609480" y="1604520"/>
            <a:ext cx="10972440" cy="3977280"/>
          </a:xfrm>
          <a:prstGeom prst="rect">
            <a:avLst/>
          </a:prstGeom>
          <a:noFill/>
          <a:ln w="0">
            <a:noFill/>
          </a:ln>
        </p:spPr>
        <p:txBody>
          <a:bodyPr lIns="0" rIns="0" tIns="0" bIns="0" anchor="t">
            <a:normAutofit/>
          </a:bodyPr>
          <a:p>
            <a:pPr marL="432000" indent="-324000">
              <a:spcBef>
                <a:spcPts val="1417"/>
              </a:spcBef>
              <a:buClr>
                <a:srgbClr val="000000"/>
              </a:buClr>
              <a:buSzPct val="45000"/>
              <a:buFont typeface="Wingdings" charset="2"/>
              <a:buChar char=""/>
            </a:pPr>
            <a:r>
              <a:rPr b="0" lang="en-PH" sz="3200" spc="-1" strike="noStrike">
                <a:latin typeface="Arial"/>
              </a:rPr>
              <a:t>Click to edit the outline text format</a:t>
            </a:r>
            <a:endParaRPr b="0" lang="en-PH" sz="3200" spc="-1" strike="noStrike">
              <a:latin typeface="Arial"/>
            </a:endParaRPr>
          </a:p>
          <a:p>
            <a:pPr lvl="1" marL="864000" indent="-324000">
              <a:spcBef>
                <a:spcPts val="1134"/>
              </a:spcBef>
              <a:buClr>
                <a:srgbClr val="000000"/>
              </a:buClr>
              <a:buSzPct val="75000"/>
              <a:buFont typeface="Symbol" charset="2"/>
              <a:buChar char=""/>
            </a:pPr>
            <a:r>
              <a:rPr b="0" lang="en-PH" sz="2800" spc="-1" strike="noStrike">
                <a:latin typeface="Arial"/>
              </a:rPr>
              <a:t>Second Outline Level</a:t>
            </a:r>
            <a:endParaRPr b="0" lang="en-PH" sz="2800" spc="-1" strike="noStrike">
              <a:latin typeface="Arial"/>
            </a:endParaRPr>
          </a:p>
          <a:p>
            <a:pPr lvl="2" marL="1296000" indent="-288000">
              <a:spcBef>
                <a:spcPts val="850"/>
              </a:spcBef>
              <a:buClr>
                <a:srgbClr val="000000"/>
              </a:buClr>
              <a:buSzPct val="45000"/>
              <a:buFont typeface="Wingdings" charset="2"/>
              <a:buChar char=""/>
            </a:pPr>
            <a:r>
              <a:rPr b="0" lang="en-PH" sz="2400" spc="-1" strike="noStrike">
                <a:latin typeface="Arial"/>
              </a:rPr>
              <a:t>Third Outline Level</a:t>
            </a:r>
            <a:endParaRPr b="0" lang="en-PH" sz="2400" spc="-1" strike="noStrike">
              <a:latin typeface="Arial"/>
            </a:endParaRPr>
          </a:p>
          <a:p>
            <a:pPr lvl="3" marL="1728000" indent="-216000">
              <a:spcBef>
                <a:spcPts val="567"/>
              </a:spcBef>
              <a:buClr>
                <a:srgbClr val="000000"/>
              </a:buClr>
              <a:buSzPct val="75000"/>
              <a:buFont typeface="Symbol" charset="2"/>
              <a:buChar char=""/>
            </a:pPr>
            <a:r>
              <a:rPr b="0" lang="en-PH" sz="2000" spc="-1" strike="noStrike">
                <a:latin typeface="Arial"/>
              </a:rPr>
              <a:t>Fourth Outline Level</a:t>
            </a:r>
            <a:endParaRPr b="0" lang="en-PH" sz="2000" spc="-1" strike="noStrike">
              <a:latin typeface="Arial"/>
            </a:endParaRPr>
          </a:p>
          <a:p>
            <a:pPr lvl="4" marL="2160000" indent="-216000">
              <a:spcBef>
                <a:spcPts val="283"/>
              </a:spcBef>
              <a:buClr>
                <a:srgbClr val="000000"/>
              </a:buClr>
              <a:buSzPct val="45000"/>
              <a:buFont typeface="Wingdings" charset="2"/>
              <a:buChar char=""/>
            </a:pPr>
            <a:r>
              <a:rPr b="0" lang="en-PH" sz="2000" spc="-1" strike="noStrike">
                <a:latin typeface="Arial"/>
              </a:rPr>
              <a:t>Fifth Outline Level</a:t>
            </a:r>
            <a:endParaRPr b="0" lang="en-PH" sz="2000" spc="-1" strike="noStrike">
              <a:latin typeface="Arial"/>
            </a:endParaRPr>
          </a:p>
          <a:p>
            <a:pPr lvl="5" marL="2592000" indent="-216000">
              <a:spcBef>
                <a:spcPts val="283"/>
              </a:spcBef>
              <a:buClr>
                <a:srgbClr val="000000"/>
              </a:buClr>
              <a:buSzPct val="45000"/>
              <a:buFont typeface="Wingdings" charset="2"/>
              <a:buChar char=""/>
            </a:pPr>
            <a:r>
              <a:rPr b="0" lang="en-PH" sz="2000" spc="-1" strike="noStrike">
                <a:latin typeface="Arial"/>
              </a:rPr>
              <a:t>Sixth Outline Level</a:t>
            </a:r>
            <a:endParaRPr b="0" lang="en-PH" sz="2000" spc="-1" strike="noStrike">
              <a:latin typeface="Arial"/>
            </a:endParaRPr>
          </a:p>
          <a:p>
            <a:pPr lvl="6" marL="3024000" indent="-216000">
              <a:spcBef>
                <a:spcPts val="283"/>
              </a:spcBef>
              <a:buClr>
                <a:srgbClr val="000000"/>
              </a:buClr>
              <a:buSzPct val="45000"/>
              <a:buFont typeface="Wingdings" charset="2"/>
              <a:buChar char=""/>
            </a:pPr>
            <a:r>
              <a:rPr b="0" lang="en-PH" sz="2000" spc="-1" strike="noStrike">
                <a:latin typeface="Arial"/>
              </a:rPr>
              <a:t>Seventh Outline Level</a:t>
            </a:r>
            <a:endParaRPr b="0" lang="en-PH" sz="2000" spc="-1" strike="noStrike">
              <a:latin typeface="Arial"/>
            </a:endParaRPr>
          </a:p>
        </p:txBody>
      </p:sp>
    </p:spTree>
  </p:cSld>
  <p:clrMap bg1="lt1" bg2="lt2" tx1="dk1" tx2="dk2" accent1="accent1" accent2="accent2" accent3="accent3" accent4="accent4" accent5="accent5" accent6="accent6" hlink="hlink" folHlink="folHlink"/>
  <p:sldLayoutIdLst>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 id="2147483685" r:id="rId13"/>
    <p:sldLayoutId id="2147483686" r:id="rId14"/>
  </p:sldLayoutIdLst>
</p:sldMaster>
</file>

<file path=ppt/slides/_rels/slide1.xml.rels><?xml version="1.0" encoding="UTF-8"?>
<Relationships xmlns="http://schemas.openxmlformats.org/package/2006/relationships"><Relationship Id="rId1" Type="http://schemas.openxmlformats.org/officeDocument/2006/relationships/slideLayout" Target="../slideLayouts/slideLayout1.xml"/>
</Relationships>
</file>

<file path=ppt/slides/_rels/slide2.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3.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4.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5.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6.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7.xml.rels><?xml version="1.0" encoding="UTF-8"?>
<Relationships xmlns="http://schemas.openxmlformats.org/package/2006/relationships"><Relationship Id="rId1" Type="http://schemas.openxmlformats.org/officeDocument/2006/relationships/slideLayout" Target="../slideLayouts/slideLayout25.xml"/>
</Relationships>
</file>

<file path=ppt/slides/slide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24" name="TextBox 7"/>
          <p:cNvSpPr/>
          <p:nvPr/>
        </p:nvSpPr>
        <p:spPr>
          <a:xfrm>
            <a:off x="3780000" y="2880000"/>
            <a:ext cx="8091000" cy="638640"/>
          </a:xfrm>
          <a:prstGeom prst="rect">
            <a:avLst/>
          </a:prstGeom>
          <a:noFill/>
          <a:ln w="0">
            <a:noFill/>
          </a:ln>
        </p:spPr>
        <p:style>
          <a:lnRef idx="0"/>
          <a:fillRef idx="0"/>
          <a:effectRef idx="0"/>
          <a:fontRef idx="minor"/>
        </p:style>
        <p:txBody>
          <a:bodyPr lIns="90000" rIns="90000" tIns="45000" bIns="45000" anchor="t">
            <a:spAutoFit/>
          </a:bodyPr>
          <a:p>
            <a:pPr algn="ctr">
              <a:lnSpc>
                <a:spcPct val="100000"/>
              </a:lnSpc>
              <a:buNone/>
            </a:pPr>
            <a:r>
              <a:rPr b="1" lang="en-US" sz="3600" spc="-1" strike="noStrike">
                <a:solidFill>
                  <a:srgbClr val="ffffff"/>
                </a:solidFill>
                <a:latin typeface="Montserrat Medium"/>
                <a:ea typeface="DejaVu Sans"/>
              </a:rPr>
              <a:t>ANEKDOTA</a:t>
            </a:r>
            <a:endParaRPr b="0" lang="en-PH" sz="3600" spc="-1" strike="noStrike">
              <a:latin typeface="Arial"/>
            </a:endParaRPr>
          </a:p>
        </p:txBody>
      </p:sp>
    </p:spTree>
  </p:cSld>
  <mc:AlternateContent>
    <mc:Choice Requires="p14">
      <p:transition spd="slow" p14:dur="2000"/>
    </mc:Choice>
    <mc:Fallback>
      <p:transition spd="slow"/>
    </mc:Fallback>
  </mc:AlternateContent>
</p:sld>
</file>

<file path=ppt/slides/slide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25" name=""/>
          <p:cNvSpPr/>
          <p:nvPr/>
        </p:nvSpPr>
        <p:spPr>
          <a:xfrm>
            <a:off x="-360000" y="2880000"/>
            <a:ext cx="12183840" cy="631080"/>
          </a:xfrm>
          <a:prstGeom prst="rect">
            <a:avLst/>
          </a:prstGeom>
          <a:noFill/>
          <a:ln w="0">
            <a:noFill/>
          </a:ln>
        </p:spPr>
        <p:style>
          <a:lnRef idx="0"/>
          <a:fillRef idx="0"/>
          <a:effectRef idx="0"/>
          <a:fontRef idx="minor"/>
        </p:style>
      </p:sp>
      <p:sp>
        <p:nvSpPr>
          <p:cNvPr id="126" name=""/>
          <p:cNvSpPr/>
          <p:nvPr/>
        </p:nvSpPr>
        <p:spPr>
          <a:xfrm>
            <a:off x="540000" y="3240000"/>
            <a:ext cx="10794600" cy="2514600"/>
          </a:xfrm>
          <a:prstGeom prst="rect">
            <a:avLst/>
          </a:prstGeom>
          <a:noFill/>
          <a:ln w="0">
            <a:noFill/>
          </a:ln>
        </p:spPr>
        <p:style>
          <a:lnRef idx="0"/>
          <a:fillRef idx="0"/>
          <a:effectRef idx="0"/>
          <a:fontRef idx="minor"/>
        </p:style>
      </p:sp>
      <p:sp>
        <p:nvSpPr>
          <p:cNvPr id="127" name="PlaceHolder 12"/>
          <p:cNvSpPr/>
          <p:nvPr/>
        </p:nvSpPr>
        <p:spPr>
          <a:xfrm>
            <a:off x="901440" y="1980000"/>
            <a:ext cx="10438560" cy="711720"/>
          </a:xfrm>
          <a:prstGeom prst="rect">
            <a:avLst/>
          </a:prstGeom>
          <a:noFill/>
          <a:ln w="0">
            <a:noFill/>
          </a:ln>
        </p:spPr>
        <p:style>
          <a:lnRef idx="0"/>
          <a:fillRef idx="0"/>
          <a:effectRef idx="0"/>
          <a:fontRef idx="minor"/>
        </p:style>
        <p:txBody>
          <a:bodyPr lIns="90000" rIns="90000" tIns="45000" bIns="45000" anchor="t">
            <a:noAutofit/>
          </a:bodyPr>
          <a:p>
            <a:pPr>
              <a:lnSpc>
                <a:spcPct val="150000"/>
              </a:lnSpc>
              <a:buNone/>
            </a:pPr>
            <a:r>
              <a:rPr b="0" lang="en-PH" sz="1800" spc="-1" strike="noStrike">
                <a:solidFill>
                  <a:srgbClr val="000000"/>
                </a:solidFill>
                <a:latin typeface="Lato"/>
                <a:ea typeface=""/>
              </a:rPr>
              <a:t>	</a:t>
            </a:r>
            <a:r>
              <a:rPr b="0" lang="en-PH" sz="1800" spc="-1" strike="noStrike">
                <a:solidFill>
                  <a:srgbClr val="000000"/>
                </a:solidFill>
                <a:latin typeface="Lato"/>
                <a:ea typeface=""/>
              </a:rPr>
              <a:t>Ang anekdota ay isang maikling katha na tumutukoy sa kakaiba o nakatutuwang </a:t>
            </a:r>
            <a:r>
              <a:rPr b="0" lang="en-PH" sz="1800" spc="-1" strike="noStrike">
                <a:solidFill>
                  <a:srgbClr val="000000"/>
                </a:solidFill>
                <a:latin typeface="Lato"/>
                <a:ea typeface="DejaVu Sans"/>
              </a:rPr>
              <a:t>pangyayaring naganap sa buhay ng isang kilala o tanyag na tao. Ito ay hango sa totoong buhay. Ang layunin nito ay magbigay ng aral o mensahe sa mga mambabasa sa paraang nakalilibang. Kadalasang maiiksi rin ang mga ito at isinasaayos ang mga detalye batay sa pagkakasunod-sunod ng mga pangyayari.</a:t>
            </a:r>
            <a:endParaRPr b="0" lang="en-PH" sz="1800" spc="-1" strike="noStrike">
              <a:latin typeface="Lato"/>
              <a:ea typeface=""/>
            </a:endParaRPr>
          </a:p>
        </p:txBody>
      </p:sp>
      <p:sp>
        <p:nvSpPr>
          <p:cNvPr id="128" name="PlaceHolder 8"/>
          <p:cNvSpPr/>
          <p:nvPr/>
        </p:nvSpPr>
        <p:spPr>
          <a:xfrm>
            <a:off x="293400" y="3960"/>
            <a:ext cx="10506240" cy="2336040"/>
          </a:xfrm>
          <a:prstGeom prst="rect">
            <a:avLst/>
          </a:prstGeom>
          <a:noFill/>
          <a:ln w="0">
            <a:noFill/>
          </a:ln>
        </p:spPr>
        <p:style>
          <a:lnRef idx="0"/>
          <a:fillRef idx="0"/>
          <a:effectRef idx="0"/>
          <a:fontRef idx="minor"/>
        </p:style>
        <p:txBody>
          <a:bodyPr lIns="90000" rIns="90000" tIns="45000" bIns="45000" anchor="ctr">
            <a:normAutofit/>
          </a:bodyPr>
          <a:p>
            <a:pPr>
              <a:lnSpc>
                <a:spcPct val="115000"/>
              </a:lnSpc>
              <a:buNone/>
            </a:pPr>
            <a:endParaRPr b="0" lang="en-PH" sz="1800" spc="-1" strike="noStrike">
              <a:latin typeface="Arial"/>
            </a:endParaRPr>
          </a:p>
          <a:p>
            <a:pPr>
              <a:lnSpc>
                <a:spcPct val="115000"/>
              </a:lnSpc>
              <a:buNone/>
            </a:pPr>
            <a:endParaRPr b="0" lang="en-PH" sz="1800" spc="-1" strike="noStrike">
              <a:latin typeface="Arial"/>
            </a:endParaRPr>
          </a:p>
          <a:p>
            <a:pPr>
              <a:lnSpc>
                <a:spcPct val="115000"/>
              </a:lnSpc>
              <a:buNone/>
            </a:pPr>
            <a:r>
              <a:rPr b="1" lang="en-US" sz="3400" spc="-1" strike="noStrike">
                <a:solidFill>
                  <a:srgbClr val="000000"/>
                </a:solidFill>
                <a:latin typeface="Lato"/>
                <a:ea typeface="DejaVu Sans"/>
              </a:rPr>
              <a:t>ANEKDOTA</a:t>
            </a:r>
            <a:endParaRPr b="0" lang="en-PH" sz="3400" spc="-1" strike="noStrike">
              <a:latin typeface="Arial"/>
            </a:endParaRPr>
          </a:p>
        </p:txBody>
      </p:sp>
    </p:spTree>
  </p:cSld>
  <mc:AlternateContent>
    <mc:Choice Requires="p14">
      <p:transition spd="slow" p14:dur="2000"/>
    </mc:Choice>
    <mc:Fallback>
      <p:transition spd="slow"/>
    </mc:Fallback>
  </mc:AlternateContent>
</p:sld>
</file>

<file path=ppt/slides/slide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29" name="Title 1"/>
          <p:cNvSpPr/>
          <p:nvPr/>
        </p:nvSpPr>
        <p:spPr>
          <a:xfrm>
            <a:off x="1523880" y="1799640"/>
            <a:ext cx="9134640" cy="2378160"/>
          </a:xfrm>
          <a:prstGeom prst="rect">
            <a:avLst/>
          </a:prstGeom>
          <a:noFill/>
          <a:ln w="0">
            <a:noFill/>
          </a:ln>
        </p:spPr>
        <p:style>
          <a:lnRef idx="0"/>
          <a:fillRef idx="0"/>
          <a:effectRef idx="0"/>
          <a:fontRef idx="minor"/>
        </p:style>
        <p:txBody>
          <a:bodyPr lIns="90000" rIns="90000" tIns="45000" bIns="45000" anchor="ctr">
            <a:normAutofit/>
          </a:bodyPr>
          <a:p>
            <a:pPr algn="ctr">
              <a:lnSpc>
                <a:spcPct val="90000"/>
              </a:lnSpc>
              <a:buNone/>
            </a:pPr>
            <a:r>
              <a:rPr b="1" lang="en-US" sz="3600" spc="-1" strike="noStrike">
                <a:solidFill>
                  <a:srgbClr val="9c0000"/>
                </a:solidFill>
                <a:latin typeface="Lato"/>
                <a:ea typeface="DejaVu Sans"/>
              </a:rPr>
              <a:t>PAGSASANAY</a:t>
            </a:r>
            <a:endParaRPr b="0" lang="en-PH" sz="3600" spc="-1" strike="noStrike">
              <a:latin typeface="Arial"/>
            </a:endParaRPr>
          </a:p>
        </p:txBody>
      </p:sp>
    </p:spTree>
  </p:cSld>
  <mc:AlternateContent>
    <mc:Choice Requires="p14">
      <p:transition spd="slow" p14:dur="2000"/>
    </mc:Choice>
    <mc:Fallback>
      <p:transition spd="slow"/>
    </mc:Fallback>
  </mc:AlternateContent>
</p:sld>
</file>

<file path=ppt/slides/slide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30" name=""/>
          <p:cNvSpPr/>
          <p:nvPr/>
        </p:nvSpPr>
        <p:spPr>
          <a:xfrm>
            <a:off x="360000" y="2930400"/>
            <a:ext cx="12183840" cy="631080"/>
          </a:xfrm>
          <a:prstGeom prst="rect">
            <a:avLst/>
          </a:prstGeom>
          <a:noFill/>
          <a:ln w="0">
            <a:noFill/>
          </a:ln>
        </p:spPr>
        <p:style>
          <a:lnRef idx="0"/>
          <a:fillRef idx="0"/>
          <a:effectRef idx="0"/>
          <a:fontRef idx="minor"/>
        </p:style>
      </p:sp>
      <p:sp>
        <p:nvSpPr>
          <p:cNvPr id="131" name=""/>
          <p:cNvSpPr/>
          <p:nvPr/>
        </p:nvSpPr>
        <p:spPr>
          <a:xfrm>
            <a:off x="540000" y="3240000"/>
            <a:ext cx="10794600" cy="2514600"/>
          </a:xfrm>
          <a:prstGeom prst="rect">
            <a:avLst/>
          </a:prstGeom>
          <a:noFill/>
          <a:ln w="0">
            <a:noFill/>
          </a:ln>
        </p:spPr>
        <p:style>
          <a:lnRef idx="0"/>
          <a:fillRef idx="0"/>
          <a:effectRef idx="0"/>
          <a:fontRef idx="minor"/>
        </p:style>
      </p:sp>
      <p:sp>
        <p:nvSpPr>
          <p:cNvPr id="132" name="PlaceHolder 6"/>
          <p:cNvSpPr/>
          <p:nvPr/>
        </p:nvSpPr>
        <p:spPr>
          <a:xfrm>
            <a:off x="360000" y="360000"/>
            <a:ext cx="10440000" cy="711720"/>
          </a:xfrm>
          <a:prstGeom prst="rect">
            <a:avLst/>
          </a:prstGeom>
          <a:noFill/>
          <a:ln w="0">
            <a:noFill/>
          </a:ln>
        </p:spPr>
        <p:style>
          <a:lnRef idx="0"/>
          <a:fillRef idx="0"/>
          <a:effectRef idx="0"/>
          <a:fontRef idx="minor"/>
        </p:style>
        <p:txBody>
          <a:bodyPr lIns="90000" rIns="90000" tIns="45000" bIns="45000" anchor="t">
            <a:noAutofit/>
          </a:bodyPr>
          <a:p>
            <a:pPr>
              <a:lnSpc>
                <a:spcPct val="100000"/>
              </a:lnSpc>
              <a:buNone/>
            </a:pPr>
            <a:r>
              <a:rPr b="1" lang="en-PH" sz="1800" spc="-1" strike="noStrike">
                <a:solidFill>
                  <a:srgbClr val="000000"/>
                </a:solidFill>
                <a:latin typeface="Lato"/>
                <a:ea typeface="DejaVu Sans"/>
              </a:rPr>
              <a:t>PANUTO: </a:t>
            </a:r>
            <a:r>
              <a:rPr b="0" lang="en-PH" sz="1800" spc="-1" strike="noStrike">
                <a:solidFill>
                  <a:srgbClr val="000000"/>
                </a:solidFill>
                <a:latin typeface="Lato"/>
                <a:ea typeface="DejaVu Sans"/>
              </a:rPr>
              <a:t>Basahin ang maikling anekdota sa ibaba at sagutin ang mga tanong batay rito.</a:t>
            </a:r>
            <a:endParaRPr b="0" lang="en-PH" sz="1800" spc="-1" strike="noStrike">
              <a:latin typeface="Arial"/>
            </a:endParaRPr>
          </a:p>
          <a:p>
            <a:pPr>
              <a:lnSpc>
                <a:spcPct val="100000"/>
              </a:lnSpc>
              <a:buNone/>
            </a:pPr>
            <a:r>
              <a:rPr b="0" lang="en-PH" sz="1800" spc="-1" strike="noStrike">
                <a:solidFill>
                  <a:srgbClr val="000000"/>
                </a:solidFill>
                <a:latin typeface="Lato"/>
                <a:ea typeface="DejaVu Sans"/>
              </a:rPr>
              <a:t>	</a:t>
            </a:r>
            <a:r>
              <a:rPr b="0" lang="en-PH" sz="1800" spc="-1" strike="noStrike">
                <a:solidFill>
                  <a:srgbClr val="000000"/>
                </a:solidFill>
                <a:latin typeface="Lato"/>
                <a:ea typeface="DejaVu Sans"/>
              </a:rPr>
              <a:t>	</a:t>
            </a:r>
            <a:r>
              <a:rPr b="0" lang="en-PH" sz="1800" spc="-1" strike="noStrike">
                <a:solidFill>
                  <a:srgbClr val="000000"/>
                </a:solidFill>
                <a:latin typeface="Lato"/>
                <a:ea typeface="DejaVu Sans"/>
              </a:rPr>
              <a:t>    </a:t>
            </a:r>
            <a:r>
              <a:rPr b="0" lang="en-PH" sz="1800" spc="-1" strike="noStrike">
                <a:solidFill>
                  <a:srgbClr val="000000"/>
                </a:solidFill>
                <a:latin typeface="Lato"/>
                <a:ea typeface="DejaVu Sans"/>
              </a:rPr>
              <a:t>Isulat sa kuwaderno </a:t>
            </a:r>
            <a:r>
              <a:rPr b="0" lang="en-PH" sz="1800" spc="-1" strike="noStrike">
                <a:solidFill>
                  <a:srgbClr val="000000"/>
                </a:solidFill>
                <a:latin typeface="Lato"/>
                <a:ea typeface="DejaVu Sans"/>
              </a:rPr>
              <a:t>	</a:t>
            </a:r>
            <a:r>
              <a:rPr b="0" lang="en-PH" sz="1800" spc="-1" strike="noStrike">
                <a:solidFill>
                  <a:srgbClr val="000000"/>
                </a:solidFill>
                <a:latin typeface="Lato"/>
                <a:ea typeface="DejaVu Sans"/>
              </a:rPr>
              <a:t>ang iyong mga sagot.</a:t>
            </a:r>
            <a:endParaRPr b="0" lang="en-PH" sz="1800" spc="-1" strike="noStrike">
              <a:latin typeface="Arial"/>
            </a:endParaRPr>
          </a:p>
          <a:p>
            <a:pPr>
              <a:lnSpc>
                <a:spcPct val="100000"/>
              </a:lnSpc>
              <a:buNone/>
            </a:pPr>
            <a:endParaRPr b="0" lang="en-PH" sz="1800" spc="-1" strike="noStrike">
              <a:latin typeface="Arial"/>
            </a:endParaRPr>
          </a:p>
          <a:p>
            <a:pPr>
              <a:lnSpc>
                <a:spcPct val="100000"/>
              </a:lnSpc>
              <a:buNone/>
            </a:pPr>
            <a:endParaRPr b="0" lang="en-PH" sz="1800" spc="-1" strike="noStrike">
              <a:latin typeface="Arial"/>
            </a:endParaRPr>
          </a:p>
        </p:txBody>
      </p:sp>
      <p:sp>
        <p:nvSpPr>
          <p:cNvPr id="133" name=""/>
          <p:cNvSpPr/>
          <p:nvPr/>
        </p:nvSpPr>
        <p:spPr>
          <a:xfrm>
            <a:off x="576000" y="1944000"/>
            <a:ext cx="10796760" cy="3556080"/>
          </a:xfrm>
          <a:prstGeom prst="rect">
            <a:avLst/>
          </a:prstGeom>
          <a:noFill/>
          <a:ln w="0">
            <a:noFill/>
          </a:ln>
        </p:spPr>
        <p:style>
          <a:lnRef idx="0"/>
          <a:fillRef idx="0"/>
          <a:effectRef idx="0"/>
          <a:fontRef idx="minor"/>
        </p:style>
      </p:sp>
      <p:sp>
        <p:nvSpPr>
          <p:cNvPr id="134" name=""/>
          <p:cNvSpPr txBox="1"/>
          <p:nvPr/>
        </p:nvSpPr>
        <p:spPr>
          <a:xfrm>
            <a:off x="360000" y="1260000"/>
            <a:ext cx="11520000" cy="4914000"/>
          </a:xfrm>
          <a:prstGeom prst="rect">
            <a:avLst/>
          </a:prstGeom>
          <a:noFill/>
          <a:ln w="0">
            <a:noFill/>
          </a:ln>
        </p:spPr>
        <p:txBody>
          <a:bodyPr lIns="90000" rIns="90000" tIns="45000" bIns="45000" anchor="t">
            <a:noAutofit/>
          </a:bodyPr>
          <a:p>
            <a:pPr algn="ctr">
              <a:buNone/>
            </a:pPr>
            <a:r>
              <a:rPr b="1" lang="en-PH" sz="1800" spc="-1" strike="noStrike">
                <a:latin typeface="Lato"/>
              </a:rPr>
              <a:t>Palabiro Pala</a:t>
            </a:r>
            <a:endParaRPr b="0" lang="en-PH" sz="1800" spc="-1" strike="noStrike">
              <a:latin typeface="Lato"/>
              <a:ea typeface=""/>
            </a:endParaRPr>
          </a:p>
          <a:p>
            <a:pPr algn="ctr">
              <a:buNone/>
            </a:pPr>
            <a:endParaRPr b="0" lang="en-PH" sz="1800" spc="-1" strike="noStrike">
              <a:latin typeface="Lato"/>
              <a:ea typeface=""/>
            </a:endParaRPr>
          </a:p>
          <a:p>
            <a:r>
              <a:rPr b="0" lang="en-PH" sz="1800" spc="-1" strike="noStrike">
                <a:latin typeface="Lato"/>
              </a:rPr>
              <a:t>	</a:t>
            </a:r>
            <a:r>
              <a:rPr b="0" lang="en-PH" sz="1800" spc="-1" strike="noStrike">
                <a:latin typeface="Lato"/>
              </a:rPr>
              <a:t>Minsan sa panunungkulan ni dating Pangulong Manuel L. Quezon, samantalang siya ay nasa isang silid-tulugan ng pagamutan dahil sa isang karamdaman, isang matalik na kaibigan ang dumating at nais siyang dalawin. Siya si Padre Serapio Tamayo, noon ay Rektor ng Pamantasan ng Santo Tomas.</a:t>
            </a:r>
            <a:endParaRPr b="0" lang="en-PH" sz="1800" spc="-1" strike="noStrike">
              <a:latin typeface="Lato"/>
              <a:ea typeface=""/>
            </a:endParaRPr>
          </a:p>
          <a:p>
            <a:r>
              <a:rPr b="0" lang="en-PH" sz="1800" spc="-1" strike="noStrike">
                <a:latin typeface="Lato"/>
              </a:rPr>
              <a:t>	</a:t>
            </a:r>
            <a:r>
              <a:rPr b="0" lang="en-PH" sz="1800" spc="-1" strike="noStrike">
                <a:latin typeface="Lato"/>
              </a:rPr>
              <a:t>Kaya’t atubili ang guwardiya na siya’y papasukin. Bago pa pumasok ang panauhing pari sa pribadong silid ng Pangulong Quezon ay may humadlang na rito.</a:t>
            </a:r>
            <a:endParaRPr b="0" lang="en-PH" sz="1800" spc="-1" strike="noStrike">
              <a:latin typeface="Lato"/>
              <a:ea typeface=""/>
            </a:endParaRPr>
          </a:p>
          <a:p>
            <a:r>
              <a:rPr b="0" lang="en-PH" sz="1800" spc="-1" strike="noStrike">
                <a:latin typeface="Lato"/>
              </a:rPr>
              <a:t>	</a:t>
            </a:r>
            <a:r>
              <a:rPr b="0" lang="en-PH" sz="1800" spc="-1" strike="noStrike">
                <a:latin typeface="Lato"/>
              </a:rPr>
              <a:t>Hinarang ang pari ng nars na nakatalagang mag-alaga sa pangulo. Agawpansin ang pagiging mahigpit ng nars. Nang magpumilit ang pari ay nagbitiw ng salita ang nars, “Mawalang-galang na po, Padre, maghintay lamang po sandali dahil kailangan ko po munang ipagbigay-alam sa pangulo ang inyong pagbisita.”</a:t>
            </a:r>
            <a:endParaRPr b="0" lang="en-PH" sz="1800" spc="-1" strike="noStrike">
              <a:latin typeface="Lato"/>
              <a:ea typeface=""/>
            </a:endParaRPr>
          </a:p>
          <a:p>
            <a:r>
              <a:rPr b="0" lang="en-PH" sz="1800" spc="-1" strike="noStrike">
                <a:latin typeface="Lato"/>
              </a:rPr>
              <a:t>	</a:t>
            </a:r>
            <a:r>
              <a:rPr b="0" lang="en-PH" sz="1800" spc="-1" strike="noStrike">
                <a:latin typeface="Lato"/>
              </a:rPr>
              <a:t>Wikang Ingles ang ginamit ng nars sa pagpapabatid sa pangulo na mayroong gustong dumalaw sa kaniyang pari. Sinabi </a:t>
            </a:r>
            <a:r>
              <a:rPr b="0" lang="en-PH" sz="1800" spc="-1" strike="noStrike">
                <a:latin typeface="Lato"/>
                <a:ea typeface=""/>
              </a:rPr>
              <a:t>niyang, “Mr. President, the priest is here.” </a:t>
            </a:r>
            <a:r>
              <a:rPr b="0" lang="en-PH" sz="1800" spc="-1" strike="noStrike">
                <a:latin typeface="Lato"/>
              </a:rPr>
              <a:t>At dahil sa hindi sinasadyang namaling </a:t>
            </a:r>
            <a:r>
              <a:rPr b="0" lang="en-PH" sz="1800" spc="-1" strike="noStrike">
                <a:latin typeface="Lato"/>
                <a:ea typeface=""/>
              </a:rPr>
              <a:t>pagbigkas ng nars sa salitang priest, </a:t>
            </a:r>
            <a:r>
              <a:rPr b="0" lang="en-PH" sz="1800" spc="-1" strike="noStrike">
                <a:latin typeface="Lato"/>
              </a:rPr>
              <a:t>naging iba ang inakala ng pangulo, ang </a:t>
            </a:r>
            <a:r>
              <a:rPr b="0" lang="en-PH" sz="1800" spc="-1" strike="noStrike">
                <a:latin typeface="Lato"/>
                <a:ea typeface=""/>
              </a:rPr>
              <a:t>buong akala niya ay member of the press </a:t>
            </a:r>
            <a:r>
              <a:rPr b="0" lang="en-PH" sz="1800" spc="-1" strike="noStrike">
                <a:latin typeface="Lato"/>
              </a:rPr>
              <a:t>o mamamahayag ang dumalaw sa kaniya. Madalas doon ang mga mamamahayag at inaantabayanan ang maysakit na pangulo upang makapanayam.</a:t>
            </a:r>
            <a:endParaRPr b="0" lang="en-PH" sz="1800" spc="-1" strike="noStrike">
              <a:latin typeface="Lato"/>
              <a:ea typeface=""/>
            </a:endParaRPr>
          </a:p>
          <a:p>
            <a:r>
              <a:rPr b="0" lang="en-PH" sz="1800" spc="-1" strike="noStrike">
                <a:latin typeface="Lato"/>
                <a:ea typeface=""/>
              </a:rPr>
              <a:t>	</a:t>
            </a:r>
            <a:r>
              <a:rPr b="0" lang="en-PH" sz="1800" spc="-1" strike="noStrike">
                <a:latin typeface="Lato"/>
                <a:ea typeface=""/>
              </a:rPr>
              <a:t>Isang pabirong utos ang tinuran ng pangulo, “Sabihin mo sa “press” to go to hell!” Subalit bago niya natapos ang pangungusap na ito ay nakapasok na </a:t>
            </a:r>
            <a:r>
              <a:rPr b="0" lang="en-PH" sz="1800" spc="-1" strike="noStrike">
                <a:latin typeface="Lato"/>
              </a:rPr>
              <a:t>ang pari sa silid ng pangulo at narinig ang pahayag na yaon. Nagkatinginan at</a:t>
            </a:r>
            <a:endParaRPr b="0" lang="en-PH" sz="1800" spc="-1" strike="noStrike">
              <a:latin typeface="Lato"/>
              <a:ea typeface=""/>
            </a:endParaRPr>
          </a:p>
          <a:p>
            <a:r>
              <a:rPr b="0" lang="en-PH" sz="1800" spc="-1" strike="noStrike">
                <a:latin typeface="Lato"/>
              </a:rPr>
              <a:t>nagkatawanan na lamang ang lahat.</a:t>
            </a:r>
            <a:endParaRPr b="0" lang="en-PH" sz="1800" spc="-1" strike="noStrike">
              <a:latin typeface="Lato"/>
              <a:ea typeface=""/>
            </a:endParaRPr>
          </a:p>
        </p:txBody>
      </p:sp>
    </p:spTree>
  </p:cSld>
  <mc:AlternateContent>
    <mc:Choice Requires="p14">
      <p:transition spd="slow" p14:dur="2000"/>
    </mc:Choice>
    <mc:Fallback>
      <p:transition spd="slow"/>
    </mc:Fallback>
  </mc:AlternateContent>
</p:sld>
</file>

<file path=ppt/slides/slide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35" name=""/>
          <p:cNvSpPr/>
          <p:nvPr/>
        </p:nvSpPr>
        <p:spPr>
          <a:xfrm>
            <a:off x="-360000" y="2880000"/>
            <a:ext cx="12183840" cy="631080"/>
          </a:xfrm>
          <a:prstGeom prst="rect">
            <a:avLst/>
          </a:prstGeom>
          <a:noFill/>
          <a:ln w="0">
            <a:noFill/>
          </a:ln>
        </p:spPr>
        <p:style>
          <a:lnRef idx="0"/>
          <a:fillRef idx="0"/>
          <a:effectRef idx="0"/>
          <a:fontRef idx="minor"/>
        </p:style>
      </p:sp>
      <p:sp>
        <p:nvSpPr>
          <p:cNvPr id="136" name=""/>
          <p:cNvSpPr/>
          <p:nvPr/>
        </p:nvSpPr>
        <p:spPr>
          <a:xfrm>
            <a:off x="540000" y="3240000"/>
            <a:ext cx="10794600" cy="2514600"/>
          </a:xfrm>
          <a:prstGeom prst="rect">
            <a:avLst/>
          </a:prstGeom>
          <a:noFill/>
          <a:ln w="0">
            <a:noFill/>
          </a:ln>
        </p:spPr>
        <p:style>
          <a:lnRef idx="0"/>
          <a:fillRef idx="0"/>
          <a:effectRef idx="0"/>
          <a:fontRef idx="minor"/>
        </p:style>
      </p:sp>
      <p:sp>
        <p:nvSpPr>
          <p:cNvPr id="137" name="PlaceHolder 9"/>
          <p:cNvSpPr/>
          <p:nvPr/>
        </p:nvSpPr>
        <p:spPr>
          <a:xfrm>
            <a:off x="360000" y="548280"/>
            <a:ext cx="10980000" cy="711720"/>
          </a:xfrm>
          <a:prstGeom prst="rect">
            <a:avLst/>
          </a:prstGeom>
          <a:noFill/>
          <a:ln w="0">
            <a:noFill/>
          </a:ln>
        </p:spPr>
        <p:style>
          <a:lnRef idx="0"/>
          <a:fillRef idx="0"/>
          <a:effectRef idx="0"/>
          <a:fontRef idx="minor"/>
        </p:style>
        <p:txBody>
          <a:bodyPr lIns="90000" rIns="90000" tIns="45000" bIns="45000" anchor="t">
            <a:noAutofit/>
          </a:bodyPr>
          <a:p>
            <a:r>
              <a:rPr b="1" lang="en-PH" sz="1800" spc="-1" strike="noStrike">
                <a:solidFill>
                  <a:srgbClr val="000000"/>
                </a:solidFill>
                <a:latin typeface="Lato"/>
                <a:ea typeface="DejaVu Sans"/>
              </a:rPr>
              <a:t>PANUTO: </a:t>
            </a:r>
            <a:r>
              <a:rPr b="0" lang="en-PH" sz="1800" spc="-1" strike="noStrike">
                <a:solidFill>
                  <a:srgbClr val="000000"/>
                </a:solidFill>
                <a:latin typeface="Lato"/>
                <a:ea typeface="DejaVu Sans"/>
              </a:rPr>
              <a:t>Batay pa rin sa anekdotang binasa, patunayan ang mga pangyayaring nakalahad sa talahanayan. Tukuyin kung saang bahagi sa anekdota matatagpuan ang mga pangyayaring ito. Isulat sa kuwaderno ang iyong mga sagot at gamiting gabay ang halimbawang nasa unang hanay.</a:t>
            </a:r>
            <a:endParaRPr b="0" lang="en-PH" sz="1800" spc="-1" strike="noStrike">
              <a:latin typeface=""/>
              <a:ea typeface=""/>
            </a:endParaRPr>
          </a:p>
        </p:txBody>
      </p:sp>
      <p:graphicFrame>
        <p:nvGraphicFramePr>
          <p:cNvPr id="138" name=""/>
          <p:cNvGraphicFramePr/>
          <p:nvPr/>
        </p:nvGraphicFramePr>
        <p:xfrm>
          <a:off x="889200" y="1662480"/>
          <a:ext cx="7791480" cy="4016520"/>
        </p:xfrm>
        <a:graphic>
          <a:graphicData uri="http://schemas.openxmlformats.org/drawingml/2006/table">
            <a:tbl>
              <a:tblPr/>
              <a:tblGrid>
                <a:gridCol w="8129520"/>
                <a:gridCol w="2289240"/>
              </a:tblGrid>
              <a:tr h="549720">
                <a:tc>
                  <a:txBody>
                    <a:bodyPr lIns="90000" rIns="90000" tIns="46800" bIns="46800" anchor="ctr">
                      <a:noAutofit/>
                    </a:bodyPr>
                    <a:p>
                      <a:pPr algn="ctr">
                        <a:buNone/>
                      </a:pPr>
                      <a:r>
                        <a:rPr b="1" lang="en-PH" sz="1800" spc="-1" strike="noStrike">
                          <a:latin typeface="Lato"/>
                          <a:ea typeface=""/>
                        </a:rPr>
                        <a:t>Mga Pangyayari</a:t>
                      </a:r>
                      <a:endParaRPr b="1" lang="en-PH" sz="1800" spc="-1" strike="noStrike">
                        <a:latin typeface="Lato"/>
                      </a:endParaRPr>
                    </a:p>
                  </a:txBody>
                  <a:tcPr anchor="ctr" marL="90000" marR="90000">
                    <a:lnL w="720">
                      <a:solidFill>
                        <a:srgbClr val="000000"/>
                      </a:solidFill>
                    </a:lnL>
                    <a:lnR w="720">
                      <a:solidFill>
                        <a:srgbClr val="000000"/>
                      </a:solidFill>
                    </a:lnR>
                    <a:lnT w="720">
                      <a:solidFill>
                        <a:srgbClr val="000000"/>
                      </a:solidFill>
                    </a:lnT>
                    <a:lnB w="720">
                      <a:solidFill>
                        <a:srgbClr val="000000"/>
                      </a:solidFill>
                    </a:lnB>
                    <a:solidFill>
                      <a:srgbClr val="ffffff"/>
                    </a:solidFill>
                  </a:tcPr>
                </a:tc>
                <a:tc>
                  <a:txBody>
                    <a:bodyPr lIns="90000" rIns="90000" tIns="46800" bIns="46800" anchor="ctr">
                      <a:noAutofit/>
                    </a:bodyPr>
                    <a:p>
                      <a:pPr algn="ctr">
                        <a:buNone/>
                      </a:pPr>
                      <a:r>
                        <a:rPr b="1" lang="en-PH" sz="1800" spc="-1" strike="noStrike">
                          <a:latin typeface="Lato"/>
                          <a:ea typeface=""/>
                        </a:rPr>
                        <a:t>Bahagi ng Anekdota</a:t>
                      </a:r>
                      <a:endParaRPr b="1" lang="en-PH" sz="1800" spc="-1" strike="noStrike">
                        <a:latin typeface="Lato"/>
                      </a:endParaRPr>
                    </a:p>
                  </a:txBody>
                  <a:tcPr anchor="ctr" marL="90000" marR="90000">
                    <a:lnL w="720">
                      <a:solidFill>
                        <a:srgbClr val="000000"/>
                      </a:solidFill>
                    </a:lnL>
                    <a:lnR w="720">
                      <a:solidFill>
                        <a:srgbClr val="000000"/>
                      </a:solidFill>
                    </a:lnR>
                    <a:lnT w="720">
                      <a:solidFill>
                        <a:srgbClr val="000000"/>
                      </a:solidFill>
                    </a:lnT>
                    <a:lnB w="720">
                      <a:solidFill>
                        <a:srgbClr val="000000"/>
                      </a:solidFill>
                    </a:lnB>
                    <a:solidFill>
                      <a:srgbClr val="ffffff"/>
                    </a:solidFill>
                  </a:tcPr>
                </a:tc>
              </a:tr>
              <a:tr h="573840">
                <a:tc>
                  <a:txBody>
                    <a:bodyPr lIns="90000" rIns="90000" tIns="46800" bIns="46800" anchor="ctr">
                      <a:noAutofit/>
                    </a:bodyPr>
                    <a:p>
                      <a:r>
                        <a:rPr b="0" i="1" lang="en-PH" sz="1800" spc="-1" strike="noStrike">
                          <a:latin typeface="Lato"/>
                        </a:rPr>
                        <a:t>Nang si Manuel ay nasa pagamutan, isang matalik na kaibigan ang dumating at nais siyang bisitahin.</a:t>
                      </a:r>
                      <a:endParaRPr b="0" i="1" lang="en-PH" sz="1800" spc="-1" strike="noStrike">
                        <a:latin typeface="Lato"/>
                      </a:endParaRPr>
                    </a:p>
                  </a:txBody>
                  <a:tcPr anchor="ctr" marL="90000" marR="90000">
                    <a:lnL w="720">
                      <a:solidFill>
                        <a:srgbClr val="000000"/>
                      </a:solidFill>
                    </a:lnL>
                    <a:lnR w="720">
                      <a:solidFill>
                        <a:srgbClr val="000000"/>
                      </a:solidFill>
                    </a:lnR>
                    <a:lnT w="720">
                      <a:solidFill>
                        <a:srgbClr val="000000"/>
                      </a:solidFill>
                    </a:lnT>
                    <a:lnB w="720">
                      <a:solidFill>
                        <a:srgbClr val="000000"/>
                      </a:solidFill>
                    </a:lnB>
                    <a:solidFill>
                      <a:srgbClr val="ffffff"/>
                    </a:solidFill>
                  </a:tcPr>
                </a:tc>
                <a:tc>
                  <a:txBody>
                    <a:bodyPr lIns="90000" rIns="90000" tIns="46800" bIns="46800" anchor="ctr">
                      <a:noAutofit/>
                    </a:bodyPr>
                    <a:p>
                      <a:r>
                        <a:rPr b="0" i="1" lang="en-PH" sz="1800" spc="-1" strike="noStrike">
                          <a:latin typeface="Lato"/>
                          <a:ea typeface=""/>
                        </a:rPr>
                        <a:t>Unang talata</a:t>
                      </a:r>
                      <a:endParaRPr b="0" i="1" lang="en-PH" sz="1800" spc="-1" strike="noStrike">
                        <a:latin typeface="Lato"/>
                      </a:endParaRPr>
                    </a:p>
                  </a:txBody>
                  <a:tcPr anchor="ctr" marL="90000" marR="90000">
                    <a:lnL w="720">
                      <a:solidFill>
                        <a:srgbClr val="000000"/>
                      </a:solidFill>
                    </a:lnL>
                    <a:lnR w="720">
                      <a:solidFill>
                        <a:srgbClr val="000000"/>
                      </a:solidFill>
                    </a:lnR>
                    <a:lnT w="720">
                      <a:solidFill>
                        <a:srgbClr val="000000"/>
                      </a:solidFill>
                    </a:lnT>
                    <a:lnB w="720">
                      <a:solidFill>
                        <a:srgbClr val="000000"/>
                      </a:solidFill>
                    </a:lnB>
                    <a:solidFill>
                      <a:srgbClr val="ffffff"/>
                    </a:solidFill>
                  </a:tcPr>
                </a:tc>
              </a:tr>
              <a:tr h="573840">
                <a:tc>
                  <a:txBody>
                    <a:bodyPr lIns="90000" rIns="90000" tIns="46800" bIns="46800" anchor="ctr">
                      <a:noAutofit/>
                    </a:bodyPr>
                    <a:p>
                      <a:r>
                        <a:rPr b="0" lang="en-PH" sz="1800" spc="-1" strike="noStrike">
                          <a:latin typeface="Lato"/>
                        </a:rPr>
                        <a:t>1. Hinarang ng nars ang panauhing pari bago pa ito makapasok sa pribadong silid ng dating Pangulong Quezon.</a:t>
                      </a:r>
                      <a:endParaRPr b="0" lang="en-PH" sz="1800" spc="-1" strike="noStrike">
                        <a:latin typeface="Lato"/>
                      </a:endParaRPr>
                    </a:p>
                  </a:txBody>
                  <a:tcPr anchor="ctr" marL="90000" marR="90000">
                    <a:lnL w="720">
                      <a:solidFill>
                        <a:srgbClr val="000000"/>
                      </a:solidFill>
                    </a:lnL>
                    <a:lnR w="720">
                      <a:solidFill>
                        <a:srgbClr val="000000"/>
                      </a:solidFill>
                    </a:lnR>
                    <a:lnT w="720">
                      <a:solidFill>
                        <a:srgbClr val="000000"/>
                      </a:solidFill>
                    </a:lnT>
                    <a:lnB w="720">
                      <a:solidFill>
                        <a:srgbClr val="000000"/>
                      </a:solidFill>
                    </a:lnB>
                    <a:solidFill>
                      <a:srgbClr val="ffffff"/>
                    </a:solidFill>
                  </a:tcPr>
                </a:tc>
                <a:tc>
                  <a:tcPr anchor="ctr" marL="90000" marR="90000">
                    <a:lnL w="720">
                      <a:solidFill>
                        <a:srgbClr val="000000"/>
                      </a:solidFill>
                    </a:lnL>
                    <a:lnR w="720">
                      <a:solidFill>
                        <a:srgbClr val="000000"/>
                      </a:solidFill>
                    </a:lnR>
                    <a:lnT w="720">
                      <a:solidFill>
                        <a:srgbClr val="000000"/>
                      </a:solidFill>
                    </a:lnT>
                    <a:lnB w="720">
                      <a:solidFill>
                        <a:srgbClr val="000000"/>
                      </a:solidFill>
                    </a:lnB>
                    <a:solidFill>
                      <a:srgbClr val="ffffff"/>
                    </a:solidFill>
                  </a:tcPr>
                </a:tc>
              </a:tr>
              <a:tr h="573840">
                <a:tc>
                  <a:txBody>
                    <a:bodyPr lIns="90000" rIns="90000" tIns="46800" bIns="46800" anchor="ctr">
                      <a:noAutofit/>
                    </a:bodyPr>
                    <a:p>
                      <a:r>
                        <a:rPr b="0" lang="en-PH" sz="1800" spc="-1" strike="noStrike">
                          <a:latin typeface="Lato"/>
                        </a:rPr>
                        <a:t>2. Nagkatinginan at nagtawanan na lamang ang lahat sa nangyari.</a:t>
                      </a:r>
                      <a:endParaRPr b="0" lang="en-PH" sz="1800" spc="-1" strike="noStrike">
                        <a:latin typeface="Lato"/>
                      </a:endParaRPr>
                    </a:p>
                  </a:txBody>
                  <a:tcPr anchor="ctr" marL="90000" marR="90000">
                    <a:lnL w="720">
                      <a:solidFill>
                        <a:srgbClr val="000000"/>
                      </a:solidFill>
                    </a:lnL>
                    <a:lnR w="720">
                      <a:solidFill>
                        <a:srgbClr val="000000"/>
                      </a:solidFill>
                    </a:lnR>
                    <a:lnT w="720">
                      <a:solidFill>
                        <a:srgbClr val="000000"/>
                      </a:solidFill>
                    </a:lnT>
                    <a:lnB w="720">
                      <a:solidFill>
                        <a:srgbClr val="000000"/>
                      </a:solidFill>
                    </a:lnB>
                    <a:solidFill>
                      <a:srgbClr val="ffffff"/>
                    </a:solidFill>
                  </a:tcPr>
                </a:tc>
                <a:tc>
                  <a:tcPr anchor="ctr" marL="90000" marR="90000">
                    <a:lnL w="720">
                      <a:solidFill>
                        <a:srgbClr val="000000"/>
                      </a:solidFill>
                    </a:lnL>
                    <a:lnR w="720">
                      <a:solidFill>
                        <a:srgbClr val="000000"/>
                      </a:solidFill>
                    </a:lnR>
                    <a:lnT w="720">
                      <a:solidFill>
                        <a:srgbClr val="000000"/>
                      </a:solidFill>
                    </a:lnT>
                    <a:lnB w="720">
                      <a:solidFill>
                        <a:srgbClr val="000000"/>
                      </a:solidFill>
                    </a:lnB>
                    <a:solidFill>
                      <a:srgbClr val="ffffff"/>
                    </a:solidFill>
                  </a:tcPr>
                </a:tc>
              </a:tr>
              <a:tr h="573840">
                <a:tc>
                  <a:txBody>
                    <a:bodyPr lIns="90000" rIns="90000" tIns="46800" bIns="46800" anchor="ctr">
                      <a:noAutofit/>
                    </a:bodyPr>
                    <a:p>
                      <a:r>
                        <a:rPr b="0" lang="en-PH" sz="1800" spc="-1" strike="noStrike">
                          <a:latin typeface="Lato"/>
                          <a:ea typeface=""/>
                        </a:rPr>
                        <a:t>3. Nag-atubili ang guwardiya na papasukin ang pari.</a:t>
                      </a:r>
                      <a:endParaRPr b="0" lang="en-PH" sz="1800" spc="-1" strike="noStrike">
                        <a:latin typeface="Lato"/>
                      </a:endParaRPr>
                    </a:p>
                  </a:txBody>
                  <a:tcPr anchor="ctr" marL="90000" marR="90000">
                    <a:lnL w="720">
                      <a:solidFill>
                        <a:srgbClr val="000000"/>
                      </a:solidFill>
                    </a:lnL>
                    <a:lnR w="720">
                      <a:solidFill>
                        <a:srgbClr val="000000"/>
                      </a:solidFill>
                    </a:lnR>
                    <a:lnT w="720">
                      <a:solidFill>
                        <a:srgbClr val="000000"/>
                      </a:solidFill>
                    </a:lnT>
                    <a:lnB w="720">
                      <a:solidFill>
                        <a:srgbClr val="000000"/>
                      </a:solidFill>
                    </a:lnB>
                    <a:solidFill>
                      <a:srgbClr val="ffffff"/>
                    </a:solidFill>
                  </a:tcPr>
                </a:tc>
                <a:tc>
                  <a:tcPr anchor="ctr" marL="90000" marR="90000">
                    <a:lnL w="720">
                      <a:solidFill>
                        <a:srgbClr val="000000"/>
                      </a:solidFill>
                    </a:lnL>
                    <a:lnR w="720">
                      <a:solidFill>
                        <a:srgbClr val="000000"/>
                      </a:solidFill>
                    </a:lnR>
                    <a:lnT w="720">
                      <a:solidFill>
                        <a:srgbClr val="000000"/>
                      </a:solidFill>
                    </a:lnT>
                    <a:lnB w="720">
                      <a:solidFill>
                        <a:srgbClr val="000000"/>
                      </a:solidFill>
                    </a:lnB>
                    <a:solidFill>
                      <a:srgbClr val="ffffff"/>
                    </a:solidFill>
                  </a:tcPr>
                </a:tc>
              </a:tr>
              <a:tr h="573840">
                <a:tc>
                  <a:txBody>
                    <a:bodyPr lIns="90000" rIns="90000" tIns="46800" bIns="46800" anchor="ctr">
                      <a:noAutofit/>
                    </a:bodyPr>
                    <a:p>
                      <a:r>
                        <a:rPr b="0" lang="en-PH" sz="1800" spc="-1" strike="noStrike">
                          <a:latin typeface="Lato"/>
                        </a:rPr>
                        <a:t>4. Wikang Ingles ang ginamit ng nars sa pagpapabatid sa dating pangulo na mayroong gustong dumalaw sa kaniyang pari.</a:t>
                      </a:r>
                      <a:endParaRPr b="0" lang="en-PH" sz="1800" spc="-1" strike="noStrike">
                        <a:latin typeface="Lato"/>
                      </a:endParaRPr>
                    </a:p>
                  </a:txBody>
                  <a:tcPr anchor="ctr" marL="90000" marR="90000">
                    <a:lnL w="720">
                      <a:solidFill>
                        <a:srgbClr val="000000"/>
                      </a:solidFill>
                    </a:lnL>
                    <a:lnR w="720">
                      <a:solidFill>
                        <a:srgbClr val="000000"/>
                      </a:solidFill>
                    </a:lnR>
                    <a:lnT w="720">
                      <a:solidFill>
                        <a:srgbClr val="000000"/>
                      </a:solidFill>
                    </a:lnT>
                    <a:lnB w="720">
                      <a:solidFill>
                        <a:srgbClr val="000000"/>
                      </a:solidFill>
                    </a:lnB>
                    <a:solidFill>
                      <a:srgbClr val="ffffff"/>
                    </a:solidFill>
                  </a:tcPr>
                </a:tc>
                <a:tc>
                  <a:tcPr anchor="ctr" marL="90000" marR="90000">
                    <a:lnL w="720">
                      <a:solidFill>
                        <a:srgbClr val="000000"/>
                      </a:solidFill>
                    </a:lnL>
                    <a:lnR w="720">
                      <a:solidFill>
                        <a:srgbClr val="000000"/>
                      </a:solidFill>
                    </a:lnR>
                    <a:lnT w="720">
                      <a:solidFill>
                        <a:srgbClr val="000000"/>
                      </a:solidFill>
                    </a:lnT>
                    <a:lnB w="720">
                      <a:solidFill>
                        <a:srgbClr val="000000"/>
                      </a:solidFill>
                    </a:lnB>
                    <a:solidFill>
                      <a:srgbClr val="ffffff"/>
                    </a:solidFill>
                  </a:tcPr>
                </a:tc>
              </a:tr>
              <a:tr h="573840">
                <a:tc>
                  <a:txBody>
                    <a:bodyPr lIns="90000" rIns="90000" tIns="46800" bIns="46800" anchor="ctr">
                      <a:noAutofit/>
                    </a:bodyPr>
                    <a:p>
                      <a:r>
                        <a:rPr b="0" lang="en-PH" sz="1800" spc="-1" strike="noStrike">
                          <a:latin typeface="Lato"/>
                        </a:rPr>
                        <a:t>5. Inakala ni dating Pangulong Manuel L. Quezon </a:t>
                      </a:r>
                      <a:r>
                        <a:rPr b="0" lang="en-PH" sz="1800" spc="-1" strike="noStrike">
                          <a:latin typeface="Lato"/>
                          <a:ea typeface=""/>
                        </a:rPr>
                        <a:t>na member of the press o mamamahayag ang </a:t>
                      </a:r>
                      <a:r>
                        <a:rPr b="0" lang="en-PH" sz="1800" spc="-1" strike="noStrike">
                          <a:latin typeface="Lato"/>
                        </a:rPr>
                        <a:t>dumalaw sa kaniya.</a:t>
                      </a:r>
                      <a:endParaRPr b="0" lang="en-PH" sz="1800" spc="-1" strike="noStrike">
                        <a:latin typeface="Lato"/>
                      </a:endParaRPr>
                    </a:p>
                  </a:txBody>
                  <a:tcPr anchor="ctr" marL="90000" marR="90000">
                    <a:lnL w="720">
                      <a:solidFill>
                        <a:srgbClr val="000000"/>
                      </a:solidFill>
                    </a:lnL>
                    <a:lnR w="720">
                      <a:solidFill>
                        <a:srgbClr val="000000"/>
                      </a:solidFill>
                    </a:lnR>
                    <a:lnT w="720">
                      <a:solidFill>
                        <a:srgbClr val="000000"/>
                      </a:solidFill>
                    </a:lnT>
                    <a:lnB w="720">
                      <a:solidFill>
                        <a:srgbClr val="000000"/>
                      </a:solidFill>
                    </a:lnB>
                    <a:solidFill>
                      <a:srgbClr val="ffffff"/>
                    </a:solidFill>
                  </a:tcPr>
                </a:tc>
                <a:tc>
                  <a:tcPr anchor="ctr" marL="90000" marR="90000">
                    <a:lnL w="720">
                      <a:solidFill>
                        <a:srgbClr val="000000"/>
                      </a:solidFill>
                    </a:lnL>
                    <a:lnR w="720">
                      <a:solidFill>
                        <a:srgbClr val="000000"/>
                      </a:solidFill>
                    </a:lnR>
                    <a:lnT w="720">
                      <a:solidFill>
                        <a:srgbClr val="000000"/>
                      </a:solidFill>
                    </a:lnT>
                    <a:lnB w="720">
                      <a:solidFill>
                        <a:srgbClr val="000000"/>
                      </a:solidFill>
                    </a:lnB>
                    <a:solidFill>
                      <a:srgbClr val="ffffff"/>
                    </a:solidFill>
                  </a:tcPr>
                </a:tc>
              </a:tr>
            </a:tbl>
          </a:graphicData>
        </a:graphic>
      </p:graphicFrame>
    </p:spTree>
  </p:cSld>
  <mc:AlternateContent>
    <mc:Choice Requires="p14">
      <p:transition spd="slow" p14:dur="2000"/>
    </mc:Choice>
    <mc:Fallback>
      <p:transition spd="slow"/>
    </mc:Fallback>
  </mc:AlternateContent>
</p:sld>
</file>

<file path=ppt/slides/slide6.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39" name=""/>
          <p:cNvSpPr/>
          <p:nvPr/>
        </p:nvSpPr>
        <p:spPr>
          <a:xfrm>
            <a:off x="-360000" y="2880000"/>
            <a:ext cx="12183840" cy="631080"/>
          </a:xfrm>
          <a:prstGeom prst="rect">
            <a:avLst/>
          </a:prstGeom>
          <a:noFill/>
          <a:ln w="0">
            <a:noFill/>
          </a:ln>
        </p:spPr>
        <p:style>
          <a:lnRef idx="0"/>
          <a:fillRef idx="0"/>
          <a:effectRef idx="0"/>
          <a:fontRef idx="minor"/>
        </p:style>
      </p:sp>
      <p:sp>
        <p:nvSpPr>
          <p:cNvPr id="140" name=""/>
          <p:cNvSpPr/>
          <p:nvPr/>
        </p:nvSpPr>
        <p:spPr>
          <a:xfrm>
            <a:off x="540000" y="3240000"/>
            <a:ext cx="10794600" cy="2514600"/>
          </a:xfrm>
          <a:prstGeom prst="rect">
            <a:avLst/>
          </a:prstGeom>
          <a:noFill/>
          <a:ln w="0">
            <a:noFill/>
          </a:ln>
        </p:spPr>
        <p:style>
          <a:lnRef idx="0"/>
          <a:fillRef idx="0"/>
          <a:effectRef idx="0"/>
          <a:fontRef idx="minor"/>
        </p:style>
      </p:sp>
      <p:sp>
        <p:nvSpPr>
          <p:cNvPr id="141" name="PlaceHolder 10"/>
          <p:cNvSpPr/>
          <p:nvPr/>
        </p:nvSpPr>
        <p:spPr>
          <a:xfrm>
            <a:off x="360000" y="548280"/>
            <a:ext cx="10980000" cy="711720"/>
          </a:xfrm>
          <a:prstGeom prst="rect">
            <a:avLst/>
          </a:prstGeom>
          <a:noFill/>
          <a:ln w="0">
            <a:noFill/>
          </a:ln>
        </p:spPr>
        <p:style>
          <a:lnRef idx="0"/>
          <a:fillRef idx="0"/>
          <a:effectRef idx="0"/>
          <a:fontRef idx="minor"/>
        </p:style>
      </p:sp>
      <p:graphicFrame>
        <p:nvGraphicFramePr>
          <p:cNvPr id="142" name=""/>
          <p:cNvGraphicFramePr/>
          <p:nvPr/>
        </p:nvGraphicFramePr>
        <p:xfrm>
          <a:off x="889200" y="1662480"/>
          <a:ext cx="7791480" cy="4016520"/>
        </p:xfrm>
        <a:graphic>
          <a:graphicData uri="http://schemas.openxmlformats.org/drawingml/2006/table">
            <a:tbl>
              <a:tblPr/>
              <a:tblGrid>
                <a:gridCol w="8129520"/>
                <a:gridCol w="2289240"/>
              </a:tblGrid>
              <a:tr h="549720">
                <a:tc>
                  <a:txBody>
                    <a:bodyPr lIns="90000" rIns="90000" tIns="46800" bIns="46800" anchor="ctr">
                      <a:noAutofit/>
                    </a:bodyPr>
                    <a:p>
                      <a:pPr algn="ctr">
                        <a:buNone/>
                      </a:pPr>
                      <a:r>
                        <a:rPr b="1" lang="en-PH" sz="1800" spc="-1" strike="noStrike">
                          <a:latin typeface="Lato"/>
                          <a:ea typeface=""/>
                        </a:rPr>
                        <a:t>Mga Pangyayari</a:t>
                      </a:r>
                      <a:endParaRPr b="1" lang="en-PH" sz="1800" spc="-1" strike="noStrike">
                        <a:latin typeface="Lato"/>
                      </a:endParaRPr>
                    </a:p>
                  </a:txBody>
                  <a:tcPr anchor="ctr" marL="90000" marR="90000">
                    <a:lnL w="720">
                      <a:solidFill>
                        <a:srgbClr val="000000"/>
                      </a:solidFill>
                    </a:lnL>
                    <a:lnR w="720">
                      <a:solidFill>
                        <a:srgbClr val="000000"/>
                      </a:solidFill>
                    </a:lnR>
                    <a:lnT w="720">
                      <a:solidFill>
                        <a:srgbClr val="000000"/>
                      </a:solidFill>
                    </a:lnT>
                    <a:lnB w="720">
                      <a:solidFill>
                        <a:srgbClr val="000000"/>
                      </a:solidFill>
                    </a:lnB>
                    <a:solidFill>
                      <a:srgbClr val="ffffff"/>
                    </a:solidFill>
                  </a:tcPr>
                </a:tc>
                <a:tc>
                  <a:txBody>
                    <a:bodyPr lIns="90000" rIns="90000" tIns="46800" bIns="46800" anchor="ctr">
                      <a:noAutofit/>
                    </a:bodyPr>
                    <a:p>
                      <a:pPr algn="ctr">
                        <a:buNone/>
                      </a:pPr>
                      <a:r>
                        <a:rPr b="1" lang="en-PH" sz="1800" spc="-1" strike="noStrike">
                          <a:latin typeface="Lato"/>
                          <a:ea typeface=""/>
                        </a:rPr>
                        <a:t>Bahagi ng Anekdota</a:t>
                      </a:r>
                      <a:endParaRPr b="1" lang="en-PH" sz="1800" spc="-1" strike="noStrike">
                        <a:latin typeface="Lato"/>
                      </a:endParaRPr>
                    </a:p>
                  </a:txBody>
                  <a:tcPr anchor="ctr" marL="90000" marR="90000">
                    <a:lnL w="720">
                      <a:solidFill>
                        <a:srgbClr val="000000"/>
                      </a:solidFill>
                    </a:lnL>
                    <a:lnR w="720">
                      <a:solidFill>
                        <a:srgbClr val="000000"/>
                      </a:solidFill>
                    </a:lnR>
                    <a:lnT w="720">
                      <a:solidFill>
                        <a:srgbClr val="000000"/>
                      </a:solidFill>
                    </a:lnT>
                    <a:lnB w="720">
                      <a:solidFill>
                        <a:srgbClr val="000000"/>
                      </a:solidFill>
                    </a:lnB>
                    <a:solidFill>
                      <a:srgbClr val="ffffff"/>
                    </a:solidFill>
                  </a:tcPr>
                </a:tc>
              </a:tr>
              <a:tr h="573840">
                <a:tc>
                  <a:txBody>
                    <a:bodyPr lIns="90000" rIns="90000" tIns="46800" bIns="46800" anchor="ctr">
                      <a:noAutofit/>
                    </a:bodyPr>
                    <a:p>
                      <a:r>
                        <a:rPr b="0" i="1" lang="en-PH" sz="1800" spc="-1" strike="noStrike">
                          <a:latin typeface="Lato"/>
                        </a:rPr>
                        <a:t>Nang si Manuel ay nasa pagamutan, isang matalik na kaibigan ang dumating at nais siyang bisitahin.</a:t>
                      </a:r>
                      <a:endParaRPr b="0" i="1" lang="en-PH" sz="1800" spc="-1" strike="noStrike">
                        <a:latin typeface="Lato"/>
                      </a:endParaRPr>
                    </a:p>
                  </a:txBody>
                  <a:tcPr anchor="ctr" marL="90000" marR="90000">
                    <a:lnL w="720">
                      <a:solidFill>
                        <a:srgbClr val="000000"/>
                      </a:solidFill>
                    </a:lnL>
                    <a:lnR w="720">
                      <a:solidFill>
                        <a:srgbClr val="000000"/>
                      </a:solidFill>
                    </a:lnR>
                    <a:lnT w="720">
                      <a:solidFill>
                        <a:srgbClr val="000000"/>
                      </a:solidFill>
                    </a:lnT>
                    <a:lnB w="720">
                      <a:solidFill>
                        <a:srgbClr val="000000"/>
                      </a:solidFill>
                    </a:lnB>
                    <a:solidFill>
                      <a:srgbClr val="ffffff"/>
                    </a:solidFill>
                  </a:tcPr>
                </a:tc>
                <a:tc>
                  <a:txBody>
                    <a:bodyPr lIns="90000" rIns="90000" tIns="46800" bIns="46800" anchor="ctr">
                      <a:noAutofit/>
                    </a:bodyPr>
                    <a:p>
                      <a:r>
                        <a:rPr b="0" i="1" lang="en-PH" sz="1800" spc="-1" strike="noStrike">
                          <a:latin typeface="Lato"/>
                          <a:ea typeface=""/>
                        </a:rPr>
                        <a:t>Unang talata</a:t>
                      </a:r>
                      <a:endParaRPr b="0" i="1" lang="en-PH" sz="1800" spc="-1" strike="noStrike">
                        <a:latin typeface="Lato"/>
                      </a:endParaRPr>
                    </a:p>
                  </a:txBody>
                  <a:tcPr anchor="ctr" marL="90000" marR="90000">
                    <a:lnL w="720">
                      <a:solidFill>
                        <a:srgbClr val="000000"/>
                      </a:solidFill>
                    </a:lnL>
                    <a:lnR w="720">
                      <a:solidFill>
                        <a:srgbClr val="000000"/>
                      </a:solidFill>
                    </a:lnR>
                    <a:lnT w="720">
                      <a:solidFill>
                        <a:srgbClr val="000000"/>
                      </a:solidFill>
                    </a:lnT>
                    <a:lnB w="720">
                      <a:solidFill>
                        <a:srgbClr val="000000"/>
                      </a:solidFill>
                    </a:lnB>
                    <a:solidFill>
                      <a:srgbClr val="ffffff"/>
                    </a:solidFill>
                  </a:tcPr>
                </a:tc>
              </a:tr>
              <a:tr h="573840">
                <a:tc>
                  <a:txBody>
                    <a:bodyPr lIns="90000" rIns="90000" tIns="46800" bIns="46800" anchor="ctr">
                      <a:noAutofit/>
                    </a:bodyPr>
                    <a:p>
                      <a:r>
                        <a:rPr b="0" lang="en-PH" sz="1800" spc="-1" strike="noStrike">
                          <a:latin typeface="Lato"/>
                        </a:rPr>
                        <a:t>1. Hinarang ng nars ang panauhing pari bago pa ito makapasok sa pribadong silid ng dating Pangulong Quezon.</a:t>
                      </a:r>
                      <a:endParaRPr b="0" lang="en-PH" sz="1800" spc="-1" strike="noStrike">
                        <a:latin typeface="Lato"/>
                      </a:endParaRPr>
                    </a:p>
                  </a:txBody>
                  <a:tcPr anchor="ctr" marL="90000" marR="90000">
                    <a:lnL w="720">
                      <a:solidFill>
                        <a:srgbClr val="000000"/>
                      </a:solidFill>
                    </a:lnL>
                    <a:lnR w="720">
                      <a:solidFill>
                        <a:srgbClr val="000000"/>
                      </a:solidFill>
                    </a:lnR>
                    <a:lnT w="720">
                      <a:solidFill>
                        <a:srgbClr val="000000"/>
                      </a:solidFill>
                    </a:lnT>
                    <a:lnB w="720">
                      <a:solidFill>
                        <a:srgbClr val="000000"/>
                      </a:solidFill>
                    </a:lnB>
                    <a:solidFill>
                      <a:srgbClr val="ffffff"/>
                    </a:solidFill>
                  </a:tcPr>
                </a:tc>
                <a:tc>
                  <a:txBody>
                    <a:bodyPr lIns="90000" rIns="90000" tIns="46800" bIns="46800" anchor="ctr">
                      <a:noAutofit/>
                    </a:bodyPr>
                    <a:p>
                      <a:pPr algn="ctr">
                        <a:buNone/>
                      </a:pPr>
                      <a:r>
                        <a:rPr b="1" lang="en-PH" sz="1800" spc="-1" strike="noStrike">
                          <a:solidFill>
                            <a:srgbClr val="c9211e"/>
                          </a:solidFill>
                          <a:latin typeface="Lato"/>
                        </a:rPr>
                        <a:t>Ikatlong talata</a:t>
                      </a:r>
                      <a:endParaRPr b="1" lang="en-PH" sz="1800" spc="-1" strike="noStrike">
                        <a:solidFill>
                          <a:srgbClr val="c9211e"/>
                        </a:solidFill>
                        <a:latin typeface="Lato"/>
                      </a:endParaRPr>
                    </a:p>
                  </a:txBody>
                  <a:tcPr anchor="ctr" marL="90000" marR="90000">
                    <a:lnL w="720">
                      <a:solidFill>
                        <a:srgbClr val="000000"/>
                      </a:solidFill>
                    </a:lnL>
                    <a:lnR w="720">
                      <a:solidFill>
                        <a:srgbClr val="000000"/>
                      </a:solidFill>
                    </a:lnR>
                    <a:lnT w="720">
                      <a:solidFill>
                        <a:srgbClr val="000000"/>
                      </a:solidFill>
                    </a:lnT>
                    <a:lnB w="720">
                      <a:solidFill>
                        <a:srgbClr val="000000"/>
                      </a:solidFill>
                    </a:lnB>
                    <a:solidFill>
                      <a:srgbClr val="ffffff"/>
                    </a:solidFill>
                  </a:tcPr>
                </a:tc>
              </a:tr>
              <a:tr h="573840">
                <a:tc>
                  <a:txBody>
                    <a:bodyPr lIns="90000" rIns="90000" tIns="46800" bIns="46800" anchor="ctr">
                      <a:noAutofit/>
                    </a:bodyPr>
                    <a:p>
                      <a:r>
                        <a:rPr b="0" lang="en-PH" sz="1800" spc="-1" strike="noStrike">
                          <a:latin typeface="Lato"/>
                        </a:rPr>
                        <a:t>2. Nagkatinginan at nagtawanan na lamang ang lahat sa nangyari.</a:t>
                      </a:r>
                      <a:endParaRPr b="0" lang="en-PH" sz="1800" spc="-1" strike="noStrike">
                        <a:latin typeface="Lato"/>
                      </a:endParaRPr>
                    </a:p>
                  </a:txBody>
                  <a:tcPr anchor="ctr" marL="90000" marR="90000">
                    <a:lnL w="720">
                      <a:solidFill>
                        <a:srgbClr val="000000"/>
                      </a:solidFill>
                    </a:lnL>
                    <a:lnR w="720">
                      <a:solidFill>
                        <a:srgbClr val="000000"/>
                      </a:solidFill>
                    </a:lnR>
                    <a:lnT w="720">
                      <a:solidFill>
                        <a:srgbClr val="000000"/>
                      </a:solidFill>
                    </a:lnT>
                    <a:lnB w="720">
                      <a:solidFill>
                        <a:srgbClr val="000000"/>
                      </a:solidFill>
                    </a:lnB>
                    <a:solidFill>
                      <a:srgbClr val="ffffff"/>
                    </a:solidFill>
                  </a:tcPr>
                </a:tc>
                <a:tc>
                  <a:txBody>
                    <a:bodyPr lIns="90000" rIns="90000" tIns="46800" bIns="46800" anchor="ctr">
                      <a:noAutofit/>
                    </a:bodyPr>
                    <a:p>
                      <a:pPr algn="ctr">
                        <a:buNone/>
                      </a:pPr>
                      <a:r>
                        <a:rPr b="1" lang="en-PH" sz="1800" spc="-1" strike="noStrike">
                          <a:solidFill>
                            <a:srgbClr val="c9211e"/>
                          </a:solidFill>
                          <a:latin typeface="Lato"/>
                        </a:rPr>
                        <a:t>Ikalimang talata</a:t>
                      </a:r>
                      <a:endParaRPr b="1" lang="en-PH" sz="1800" spc="-1" strike="noStrike">
                        <a:solidFill>
                          <a:srgbClr val="c9211e"/>
                        </a:solidFill>
                        <a:latin typeface="Lato"/>
                      </a:endParaRPr>
                    </a:p>
                  </a:txBody>
                  <a:tcPr anchor="ctr" marL="90000" marR="90000">
                    <a:lnL w="720">
                      <a:solidFill>
                        <a:srgbClr val="000000"/>
                      </a:solidFill>
                    </a:lnL>
                    <a:lnR w="720">
                      <a:solidFill>
                        <a:srgbClr val="000000"/>
                      </a:solidFill>
                    </a:lnR>
                    <a:lnT w="720">
                      <a:solidFill>
                        <a:srgbClr val="000000"/>
                      </a:solidFill>
                    </a:lnT>
                    <a:lnB w="720">
                      <a:solidFill>
                        <a:srgbClr val="000000"/>
                      </a:solidFill>
                    </a:lnB>
                    <a:solidFill>
                      <a:srgbClr val="ffffff"/>
                    </a:solidFill>
                  </a:tcPr>
                </a:tc>
              </a:tr>
              <a:tr h="573840">
                <a:tc>
                  <a:txBody>
                    <a:bodyPr lIns="90000" rIns="90000" tIns="46800" bIns="46800" anchor="ctr">
                      <a:noAutofit/>
                    </a:bodyPr>
                    <a:p>
                      <a:r>
                        <a:rPr b="0" lang="en-PH" sz="1800" spc="-1" strike="noStrike">
                          <a:latin typeface="Lato"/>
                          <a:ea typeface=""/>
                        </a:rPr>
                        <a:t>3. Nag-atubili ang guwardiya na papasukin ang pari.</a:t>
                      </a:r>
                      <a:endParaRPr b="0" lang="en-PH" sz="1800" spc="-1" strike="noStrike">
                        <a:latin typeface="Lato"/>
                      </a:endParaRPr>
                    </a:p>
                  </a:txBody>
                  <a:tcPr anchor="ctr" marL="90000" marR="90000">
                    <a:lnL w="720">
                      <a:solidFill>
                        <a:srgbClr val="000000"/>
                      </a:solidFill>
                    </a:lnL>
                    <a:lnR w="720">
                      <a:solidFill>
                        <a:srgbClr val="000000"/>
                      </a:solidFill>
                    </a:lnR>
                    <a:lnT w="720">
                      <a:solidFill>
                        <a:srgbClr val="000000"/>
                      </a:solidFill>
                    </a:lnT>
                    <a:lnB w="720">
                      <a:solidFill>
                        <a:srgbClr val="000000"/>
                      </a:solidFill>
                    </a:lnB>
                    <a:solidFill>
                      <a:srgbClr val="ffffff"/>
                    </a:solidFill>
                  </a:tcPr>
                </a:tc>
                <a:tc>
                  <a:txBody>
                    <a:bodyPr lIns="90000" rIns="90000" tIns="46800" bIns="46800" anchor="ctr">
                      <a:noAutofit/>
                    </a:bodyPr>
                    <a:p>
                      <a:pPr algn="ctr">
                        <a:buNone/>
                      </a:pPr>
                      <a:r>
                        <a:rPr b="1" lang="en-PH" sz="1800" spc="-1" strike="noStrike">
                          <a:solidFill>
                            <a:srgbClr val="c9211e"/>
                          </a:solidFill>
                          <a:latin typeface="Lato"/>
                        </a:rPr>
                        <a:t>Ikalawang talata</a:t>
                      </a:r>
                      <a:endParaRPr b="1" lang="en-PH" sz="1800" spc="-1" strike="noStrike">
                        <a:solidFill>
                          <a:srgbClr val="c9211e"/>
                        </a:solidFill>
                        <a:latin typeface="Lato"/>
                      </a:endParaRPr>
                    </a:p>
                  </a:txBody>
                  <a:tcPr anchor="ctr" marL="90000" marR="90000">
                    <a:lnL w="720">
                      <a:solidFill>
                        <a:srgbClr val="000000"/>
                      </a:solidFill>
                    </a:lnL>
                    <a:lnR w="720">
                      <a:solidFill>
                        <a:srgbClr val="000000"/>
                      </a:solidFill>
                    </a:lnR>
                    <a:lnT w="720">
                      <a:solidFill>
                        <a:srgbClr val="000000"/>
                      </a:solidFill>
                    </a:lnT>
                    <a:lnB w="720">
                      <a:solidFill>
                        <a:srgbClr val="000000"/>
                      </a:solidFill>
                    </a:lnB>
                    <a:solidFill>
                      <a:srgbClr val="ffffff"/>
                    </a:solidFill>
                  </a:tcPr>
                </a:tc>
              </a:tr>
              <a:tr h="573840">
                <a:tc>
                  <a:txBody>
                    <a:bodyPr lIns="90000" rIns="90000" tIns="46800" bIns="46800" anchor="ctr">
                      <a:noAutofit/>
                    </a:bodyPr>
                    <a:p>
                      <a:r>
                        <a:rPr b="0" lang="en-PH" sz="1800" spc="-1" strike="noStrike">
                          <a:latin typeface="Lato"/>
                        </a:rPr>
                        <a:t>4. Wikang Ingles ang ginamit ng nars sa pagpapabatid sa dating pangulo na mayroong gustong dumalaw sa kaniyang pari.</a:t>
                      </a:r>
                      <a:endParaRPr b="0" lang="en-PH" sz="1800" spc="-1" strike="noStrike">
                        <a:latin typeface="Lato"/>
                      </a:endParaRPr>
                    </a:p>
                  </a:txBody>
                  <a:tcPr anchor="ctr" marL="90000" marR="90000">
                    <a:lnL w="720">
                      <a:solidFill>
                        <a:srgbClr val="000000"/>
                      </a:solidFill>
                    </a:lnL>
                    <a:lnR w="720">
                      <a:solidFill>
                        <a:srgbClr val="000000"/>
                      </a:solidFill>
                    </a:lnR>
                    <a:lnT w="720">
                      <a:solidFill>
                        <a:srgbClr val="000000"/>
                      </a:solidFill>
                    </a:lnT>
                    <a:lnB w="720">
                      <a:solidFill>
                        <a:srgbClr val="000000"/>
                      </a:solidFill>
                    </a:lnB>
                    <a:solidFill>
                      <a:srgbClr val="ffffff"/>
                    </a:solidFill>
                  </a:tcPr>
                </a:tc>
                <a:tc>
                  <a:txBody>
                    <a:bodyPr lIns="90000" rIns="90000" tIns="46800" bIns="46800" anchor="ctr">
                      <a:noAutofit/>
                    </a:bodyPr>
                    <a:p>
                      <a:pPr algn="ctr">
                        <a:buNone/>
                      </a:pPr>
                      <a:r>
                        <a:rPr b="1" lang="en-PH" sz="1800" spc="-1" strike="noStrike">
                          <a:solidFill>
                            <a:srgbClr val="c9211e"/>
                          </a:solidFill>
                          <a:latin typeface="Lato"/>
                        </a:rPr>
                        <a:t>Ikaapat na talata</a:t>
                      </a:r>
                      <a:endParaRPr b="1" lang="en-PH" sz="1800" spc="-1" strike="noStrike">
                        <a:solidFill>
                          <a:srgbClr val="c9211e"/>
                        </a:solidFill>
                        <a:latin typeface="Lato"/>
                      </a:endParaRPr>
                    </a:p>
                  </a:txBody>
                  <a:tcPr anchor="ctr" marL="90000" marR="90000">
                    <a:lnL w="720">
                      <a:solidFill>
                        <a:srgbClr val="000000"/>
                      </a:solidFill>
                    </a:lnL>
                    <a:lnR w="720">
                      <a:solidFill>
                        <a:srgbClr val="000000"/>
                      </a:solidFill>
                    </a:lnR>
                    <a:lnT w="720">
                      <a:solidFill>
                        <a:srgbClr val="000000"/>
                      </a:solidFill>
                    </a:lnT>
                    <a:lnB w="720">
                      <a:solidFill>
                        <a:srgbClr val="000000"/>
                      </a:solidFill>
                    </a:lnB>
                    <a:solidFill>
                      <a:srgbClr val="ffffff"/>
                    </a:solidFill>
                  </a:tcPr>
                </a:tc>
              </a:tr>
              <a:tr h="573840">
                <a:tc>
                  <a:txBody>
                    <a:bodyPr lIns="90000" rIns="90000" tIns="46800" bIns="46800" anchor="ctr">
                      <a:noAutofit/>
                    </a:bodyPr>
                    <a:p>
                      <a:r>
                        <a:rPr b="0" lang="en-PH" sz="1800" spc="-1" strike="noStrike">
                          <a:latin typeface="Lato"/>
                        </a:rPr>
                        <a:t>5. Inakala ni dating Pangulong Manuel L. Quezon </a:t>
                      </a:r>
                      <a:r>
                        <a:rPr b="0" lang="en-PH" sz="1800" spc="-1" strike="noStrike">
                          <a:latin typeface="Lato"/>
                          <a:ea typeface=""/>
                        </a:rPr>
                        <a:t>na member of the press o mamamahayag ang </a:t>
                      </a:r>
                      <a:r>
                        <a:rPr b="0" lang="en-PH" sz="1800" spc="-1" strike="noStrike">
                          <a:latin typeface="Lato"/>
                        </a:rPr>
                        <a:t>dumalaw sa kaniya.</a:t>
                      </a:r>
                      <a:endParaRPr b="0" lang="en-PH" sz="1800" spc="-1" strike="noStrike">
                        <a:latin typeface="Lato"/>
                      </a:endParaRPr>
                    </a:p>
                  </a:txBody>
                  <a:tcPr anchor="ctr" marL="90000" marR="90000">
                    <a:lnL w="720">
                      <a:solidFill>
                        <a:srgbClr val="000000"/>
                      </a:solidFill>
                    </a:lnL>
                    <a:lnR w="720">
                      <a:solidFill>
                        <a:srgbClr val="000000"/>
                      </a:solidFill>
                    </a:lnR>
                    <a:lnT w="720">
                      <a:solidFill>
                        <a:srgbClr val="000000"/>
                      </a:solidFill>
                    </a:lnT>
                    <a:lnB w="720">
                      <a:solidFill>
                        <a:srgbClr val="000000"/>
                      </a:solidFill>
                    </a:lnB>
                    <a:solidFill>
                      <a:srgbClr val="ffffff"/>
                    </a:solidFill>
                  </a:tcPr>
                </a:tc>
                <a:tc>
                  <a:txBody>
                    <a:bodyPr lIns="90000" rIns="90000" tIns="46800" bIns="46800" anchor="ctr">
                      <a:noAutofit/>
                    </a:bodyPr>
                    <a:p>
                      <a:pPr algn="ctr">
                        <a:buNone/>
                      </a:pPr>
                      <a:r>
                        <a:rPr b="1" lang="en-PH" sz="1800" spc="-1" strike="noStrike">
                          <a:solidFill>
                            <a:srgbClr val="c9211e"/>
                          </a:solidFill>
                          <a:latin typeface="Lato"/>
                        </a:rPr>
                        <a:t>Ikaapat na talata</a:t>
                      </a:r>
                      <a:endParaRPr b="1" lang="en-PH" sz="1800" spc="-1" strike="noStrike">
                        <a:solidFill>
                          <a:srgbClr val="c9211e"/>
                        </a:solidFill>
                        <a:latin typeface="Lato"/>
                      </a:endParaRPr>
                    </a:p>
                  </a:txBody>
                  <a:tcPr anchor="ctr" marL="90000" marR="90000">
                    <a:lnL w="720">
                      <a:solidFill>
                        <a:srgbClr val="000000"/>
                      </a:solidFill>
                    </a:lnL>
                    <a:lnR w="720">
                      <a:solidFill>
                        <a:srgbClr val="000000"/>
                      </a:solidFill>
                    </a:lnR>
                    <a:lnT w="720">
                      <a:solidFill>
                        <a:srgbClr val="000000"/>
                      </a:solidFill>
                    </a:lnT>
                    <a:lnB w="720">
                      <a:solidFill>
                        <a:srgbClr val="000000"/>
                      </a:solidFill>
                    </a:lnB>
                    <a:solidFill>
                      <a:srgbClr val="ffffff"/>
                    </a:solidFill>
                  </a:tcPr>
                </a:tc>
              </a:tr>
            </a:tbl>
          </a:graphicData>
        </a:graphic>
      </p:graphicFrame>
      <p:sp>
        <p:nvSpPr>
          <p:cNvPr id="143" name="PlaceHolder 11"/>
          <p:cNvSpPr/>
          <p:nvPr/>
        </p:nvSpPr>
        <p:spPr>
          <a:xfrm>
            <a:off x="180000" y="-754560"/>
            <a:ext cx="10506240" cy="2336040"/>
          </a:xfrm>
          <a:prstGeom prst="rect">
            <a:avLst/>
          </a:prstGeom>
          <a:noFill/>
          <a:ln w="0">
            <a:noFill/>
          </a:ln>
        </p:spPr>
        <p:style>
          <a:lnRef idx="0"/>
          <a:fillRef idx="0"/>
          <a:effectRef idx="0"/>
          <a:fontRef idx="minor"/>
        </p:style>
        <p:txBody>
          <a:bodyPr lIns="90000" rIns="90000" tIns="45000" bIns="45000" anchor="ctr">
            <a:normAutofit/>
          </a:bodyPr>
          <a:p>
            <a:pPr>
              <a:lnSpc>
                <a:spcPct val="115000"/>
              </a:lnSpc>
              <a:buNone/>
            </a:pPr>
            <a:endParaRPr b="0" lang="en-PH" sz="1800" spc="-1" strike="noStrike">
              <a:latin typeface="Arial"/>
            </a:endParaRPr>
          </a:p>
          <a:p>
            <a:pPr>
              <a:lnSpc>
                <a:spcPct val="115000"/>
              </a:lnSpc>
              <a:buNone/>
            </a:pPr>
            <a:endParaRPr b="0" lang="en-PH" sz="1800" spc="-1" strike="noStrike">
              <a:latin typeface="Arial"/>
            </a:endParaRPr>
          </a:p>
          <a:p>
            <a:pPr>
              <a:lnSpc>
                <a:spcPct val="115000"/>
              </a:lnSpc>
              <a:buNone/>
            </a:pPr>
            <a:r>
              <a:rPr b="1" lang="en-US" sz="3600" spc="-1" strike="noStrike">
                <a:solidFill>
                  <a:srgbClr val="000000"/>
                </a:solidFill>
                <a:latin typeface="Lato"/>
                <a:ea typeface="DejaVu Sans"/>
              </a:rPr>
              <a:t>SUSI SA PAGWAWASTO:</a:t>
            </a:r>
            <a:endParaRPr b="0" lang="en-PH" sz="3600" spc="-1" strike="noStrike">
              <a:latin typeface="Arial"/>
            </a:endParaRPr>
          </a:p>
        </p:txBody>
      </p:sp>
    </p:spTree>
  </p:cSld>
  <mc:AlternateContent>
    <mc:Choice Requires="p14">
      <p:transition spd="slow" p14:dur="2000"/>
    </mc:Choice>
    <mc:Fallback>
      <p:transition spd="slow"/>
    </mc:Fallback>
  </mc:AlternateContent>
</p:sld>
</file>

<file path=ppt/slides/slide7.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Tree>
  </p:cSld>
  <mc:AlternateContent>
    <mc:Choice Requires="p14">
      <p:transition spd="slow" p14:dur="2000"/>
    </mc:Choice>
    <mc:Fallback>
      <p:transition spd="slow"/>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app.xml><?xml version="1.0" encoding="utf-8"?>
<Properties xmlns="http://schemas.openxmlformats.org/officeDocument/2006/extended-properties" xmlns:vt="http://schemas.openxmlformats.org/officeDocument/2006/docPropsVTypes">
  <Template/>
  <TotalTime>1844</TotalTime>
  <Application>LibreOffice/7.2.5.2$MacOSX_X86_64 LibreOffice_project/499f9727c189e6ef3471021d6132d4c694f357e5</Application>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2019-04-16T02:10:14Z</dcterms:created>
  <dc:creator>Microsoft Office User</dc:creator>
  <dc:description/>
  <dc:language>en-PH</dc:language>
  <cp:lastModifiedBy/>
  <dcterms:modified xsi:type="dcterms:W3CDTF">2023-03-17T10:03:10Z</dcterms:modified>
  <cp:revision>111</cp:revision>
  <dc:subject/>
  <dc:title>PowerPoint Presentation</dc:title>
</cp:coreProperties>
</file>

<file path=docProps/custom.xml><?xml version="1.0" encoding="utf-8"?>
<Properties xmlns="http://schemas.openxmlformats.org/officeDocument/2006/custom-properties" xmlns:vt="http://schemas.openxmlformats.org/officeDocument/2006/docPropsVTypes">
  <property fmtid="{D5CDD505-2E9C-101B-9397-08002B2CF9AE}" pid="2" name="PresentationFormat">
    <vt:lpwstr>Widescreen</vt:lpwstr>
  </property>
  <property fmtid="{D5CDD505-2E9C-101B-9397-08002B2CF9AE}" pid="3" name="Slides">
    <vt:r8>7</vt:r8>
  </property>
</Properties>
</file>