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8440" cy="684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85320" cy="2785320"/>
          </a:xfrm>
          <a:prstGeom prst="rect">
            <a:avLst/>
          </a:prstGeom>
          <a:ln w="0">
            <a:noFill/>
          </a:ln>
        </p:spPr>
      </p:pic>
      <p:sp>
        <p:nvSpPr>
          <p:cNvPr id="2" name="Rectangle 5"/>
          <p:cNvSpPr/>
          <p:nvPr/>
        </p:nvSpPr>
        <p:spPr>
          <a:xfrm>
            <a:off x="3487320" y="1475280"/>
            <a:ext cx="8690760" cy="38487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0760" cy="3704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8440" cy="621360"/>
          </a:xfrm>
          <a:prstGeom prst="rect">
            <a:avLst/>
          </a:prstGeom>
          <a:ln w="0">
            <a:noFill/>
          </a:ln>
        </p:spPr>
      </p:pic>
      <p:sp>
        <p:nvSpPr>
          <p:cNvPr id="43" name="Rectangle 7"/>
          <p:cNvSpPr/>
          <p:nvPr/>
        </p:nvSpPr>
        <p:spPr>
          <a:xfrm>
            <a:off x="10868760" y="0"/>
            <a:ext cx="956880" cy="9568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0960" cy="1020960"/>
          </a:xfrm>
          <a:prstGeom prst="rect">
            <a:avLst/>
          </a:prstGeom>
          <a:ln w="0">
            <a:noFill/>
          </a:ln>
        </p:spPr>
      </p:pic>
      <p:sp>
        <p:nvSpPr>
          <p:cNvPr id="45" name="TextBox 9"/>
          <p:cNvSpPr/>
          <p:nvPr/>
        </p:nvSpPr>
        <p:spPr>
          <a:xfrm>
            <a:off x="185400" y="6362280"/>
            <a:ext cx="4678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9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2760" cy="337104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2904840"/>
            <a:ext cx="7481520" cy="10645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200" spc="-1" strike="noStrike">
                <a:solidFill>
                  <a:srgbClr val="ffffff"/>
                </a:solidFill>
                <a:latin typeface="Lato"/>
                <a:ea typeface="Arial Black;Arial Black"/>
              </a:rPr>
              <a:t>Pinagmulan ng Unang Pangkat ng Tao Batay sa Mito</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3600" spc="-1" strike="noStrike">
                <a:latin typeface="Lato"/>
              </a:rPr>
              <a:t>SUSI NG PAGWAWASTO</a:t>
            </a:r>
            <a:endParaRPr b="0" lang="en-PH" sz="3600" spc="-1" strike="noStrike">
              <a:latin typeface="Arial"/>
            </a:endParaRPr>
          </a:p>
        </p:txBody>
      </p:sp>
      <p:sp>
        <p:nvSpPr>
          <p:cNvPr id="143" name="PlaceHolder 2"/>
          <p:cNvSpPr>
            <a:spLocks noGrp="1"/>
          </p:cNvSpPr>
          <p:nvPr>
            <p:ph type="subTitle"/>
          </p:nvPr>
        </p:nvSpPr>
        <p:spPr>
          <a:xfrm>
            <a:off x="609480" y="1604520"/>
            <a:ext cx="10972080" cy="3976920"/>
          </a:xfrm>
          <a:prstGeom prst="rect">
            <a:avLst/>
          </a:prstGeom>
          <a:noFill/>
          <a:ln w="0">
            <a:noFill/>
          </a:ln>
        </p:spPr>
        <p:txBody>
          <a:bodyPr lIns="0" rIns="0" tIns="0" bIns="0" anchor="t">
            <a:noAutofit/>
          </a:bodyPr>
          <a:p>
            <a:pPr>
              <a:lnSpc>
                <a:spcPct val="100000"/>
              </a:lnSpc>
              <a:buNone/>
            </a:pPr>
            <a:r>
              <a:rPr b="0" lang="en-PH" sz="1800" spc="-1" strike="noStrike">
                <a:latin typeface="Lato"/>
              </a:rPr>
              <a:t>1. Mito ng mga Bikolano</a:t>
            </a:r>
            <a:endParaRPr b="0" lang="en-PH" sz="1800" spc="-1" strike="noStrike">
              <a:latin typeface="Arial"/>
            </a:endParaRPr>
          </a:p>
          <a:p>
            <a:pPr>
              <a:lnSpc>
                <a:spcPct val="100000"/>
              </a:lnSpc>
              <a:buNone/>
            </a:pPr>
            <a:r>
              <a:rPr b="0" lang="en-PH" sz="1800" spc="-1" strike="noStrike">
                <a:latin typeface="Lato"/>
              </a:rPr>
              <a:t>2. Mito ng mga B’laan</a:t>
            </a:r>
            <a:endParaRPr b="0" lang="en-PH" sz="1800" spc="-1" strike="noStrike">
              <a:latin typeface="Arial"/>
            </a:endParaRPr>
          </a:p>
          <a:p>
            <a:pPr>
              <a:lnSpc>
                <a:spcPct val="100000"/>
              </a:lnSpc>
              <a:buNone/>
            </a:pPr>
            <a:r>
              <a:rPr b="0" lang="en-PH" sz="1800" spc="-1" strike="noStrike">
                <a:latin typeface="Lato"/>
              </a:rPr>
              <a:t>3. Mito ng mga Palaw-an</a:t>
            </a:r>
            <a:endParaRPr b="0" lang="en-PH" sz="1800" spc="-1" strike="noStrike">
              <a:latin typeface="Arial"/>
            </a:endParaRPr>
          </a:p>
          <a:p>
            <a:pPr>
              <a:lnSpc>
                <a:spcPct val="100000"/>
              </a:lnSpc>
              <a:buNone/>
            </a:pPr>
            <a:r>
              <a:rPr b="0" lang="en-PH" sz="1800" spc="-1" strike="noStrike">
                <a:latin typeface="Lato"/>
              </a:rPr>
              <a:t>4. Mito ng mga Ifugao</a:t>
            </a:r>
            <a:endParaRPr b="0" lang="en-PH" sz="1800" spc="-1" strike="noStrike">
              <a:latin typeface="Arial"/>
            </a:endParaRPr>
          </a:p>
          <a:p>
            <a:pPr>
              <a:lnSpc>
                <a:spcPct val="100000"/>
              </a:lnSpc>
              <a:buNone/>
            </a:pPr>
            <a:r>
              <a:rPr b="0" lang="en-PH" sz="1800" spc="-1" strike="noStrike">
                <a:latin typeface="Lato"/>
              </a:rPr>
              <a:t>5. Mito ng mga taga-Bukidnon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Pinagmulan ng Unang Pangkat ng Tao Batay sa Mito</a:t>
            </a:r>
            <a:endParaRPr b="0" lang="en-PH" sz="3200" spc="-1" strike="noStrike">
              <a:latin typeface="Arial"/>
            </a:endParaRPr>
          </a:p>
        </p:txBody>
      </p:sp>
      <p:sp>
        <p:nvSpPr>
          <p:cNvPr id="126" name="PlaceHolder 2"/>
          <p:cNvSpPr>
            <a:spLocks noGrp="1"/>
          </p:cNvSpPr>
          <p:nvPr>
            <p:ph type="subTitle"/>
          </p:nvPr>
        </p:nvSpPr>
        <p:spPr>
          <a:xfrm>
            <a:off x="609480" y="2160000"/>
            <a:ext cx="10972080" cy="2879640"/>
          </a:xfrm>
          <a:prstGeom prst="rect">
            <a:avLst/>
          </a:prstGeom>
          <a:gradFill rotWithShape="0">
            <a:gsLst>
              <a:gs pos="0">
                <a:srgbClr val="dde8cb"/>
              </a:gs>
              <a:gs pos="100000">
                <a:srgbClr val="ffd7d7"/>
              </a:gs>
            </a:gsLst>
            <a:lin ang="3600000"/>
          </a:gradFill>
          <a:ln w="0">
            <a:noFill/>
          </a:ln>
        </p:spPr>
        <p:txBody>
          <a:bodyPr lIns="0" rIns="0" tIns="0" bIns="0" anchor="ctr">
            <a:noAutofit/>
          </a:bodyPr>
          <a:p>
            <a:pPr algn="just">
              <a:lnSpc>
                <a:spcPct val="100000"/>
              </a:lnSpc>
              <a:buNone/>
            </a:pP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Bahagi ng mito ng mga pangkat etnolingguwistiko sa Pilipinas ang paliwanag kung paano nagkaroon ng tao sa bansa. Bawat pangkat ay mayroong sariling mito o kuwento na kadalasan ay naimpluwensiyahan ng kanilang paniniwala at kapaligiran. Bilang isang Pilipino, marapat lamang na malaman mo ang ilan sa mga kuwentong ito. Ang paglalahad sa mga mito at kuwentong ito ang lalamanin ng aralin.</a:t>
            </a:r>
            <a:endParaRPr b="0" lang="en-PH" sz="2000" spc="-1" strike="noStrike">
              <a:latin typeface="Arial"/>
            </a:endParaRPr>
          </a:p>
          <a:p>
            <a:pPr algn="just">
              <a:lnSpc>
                <a:spcPct val="100000"/>
              </a:lnSpc>
              <a:buNone/>
            </a:pP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Mayroong pinaniniwalang mito ang mga pangkat etnolingguwistiko sa Pilipinas na nagpapaliwanag kung saan nagmula ang unang tao sa kapuluan. Kadalasan, ang mito na ito ay karugtong sa mito kung paano nabuo ang daigdig kasama na ang Pilipinas. Narito ang ilang mga mito mula sa iba ’t ibang pangkat etnolingguwistiko ng kapuluan.</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Pinagmulan ng Unang Pangkat ng Tao Batay sa Mito</a:t>
            </a:r>
            <a:endParaRPr b="0" lang="en-PH" sz="3200" spc="-1" strike="noStrike">
              <a:latin typeface="Arial"/>
            </a:endParaRPr>
          </a:p>
        </p:txBody>
      </p:sp>
      <p:sp>
        <p:nvSpPr>
          <p:cNvPr id="128" name="PlaceHolder 2"/>
          <p:cNvSpPr>
            <a:spLocks noGrp="1"/>
          </p:cNvSpPr>
          <p:nvPr>
            <p:ph type="subTitle"/>
          </p:nvPr>
        </p:nvSpPr>
        <p:spPr>
          <a:xfrm>
            <a:off x="609480" y="1542960"/>
            <a:ext cx="10972080" cy="4114800"/>
          </a:xfrm>
          <a:prstGeom prst="rect">
            <a:avLst/>
          </a:prstGeom>
          <a:gradFill rotWithShape="0">
            <a:gsLst>
              <a:gs pos="0">
                <a:srgbClr val="dde8cb"/>
              </a:gs>
              <a:gs pos="100000">
                <a:srgbClr val="ffd7d7"/>
              </a:gs>
            </a:gsLst>
            <a:lin ang="3600000"/>
          </a:gradFill>
          <a:ln w="0">
            <a:noFill/>
          </a:ln>
        </p:spPr>
        <p:txBody>
          <a:bodyPr lIns="0" rIns="0" tIns="0" bIns="0" anchor="ctr">
            <a:noAutofit/>
          </a:bodyPr>
          <a:p>
            <a:pPr algn="just">
              <a:lnSpc>
                <a:spcPct val="100000"/>
              </a:lnSpc>
              <a:buNone/>
            </a:pPr>
            <a:r>
              <a:rPr b="1" i="1" lang="en-PH" sz="1800" spc="-1" strike="noStrike">
                <a:solidFill>
                  <a:srgbClr val="000000"/>
                </a:solidFill>
                <a:latin typeface="Lato"/>
              </a:rPr>
              <a:t>BUKIDNON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rPr>
              <a:t>	</a:t>
            </a:r>
            <a:r>
              <a:rPr b="1" lang="en-PH" sz="1800" spc="-1" strike="noStrike">
                <a:solidFill>
                  <a:srgbClr val="000000"/>
                </a:solidFill>
                <a:latin typeface="Lato"/>
              </a:rPr>
              <a:t>Batay sa mito ng mga taga-Bukidnon, ang lumikha sa unang tao sa Pilipinas ay ang tatlong Diyos na sina Magbabaya, Dadanyahan, at Makabughaw. Si Magbabaya ay diyos na may iisang ulo, si Dadanyahan naman ay mayroong sampung ulo, samantalang isang diwatang may pakpak si Makabughaw. Matapos likhain ng tatlo ang daigdig, naisip nila na kailangang mayroong mangalaga at magbantay rito.</a:t>
            </a:r>
            <a:endParaRPr b="0" lang="en-PH" sz="1800" spc="-1" strike="noStrike">
              <a:latin typeface="Arial"/>
            </a:endParaRPr>
          </a:p>
          <a:p>
            <a:pPr algn="just">
              <a:lnSpc>
                <a:spcPct val="100000"/>
              </a:lnSpc>
              <a:buNone/>
            </a:pPr>
            <a:r>
              <a:rPr b="1" lang="en-PH" sz="1800" spc="-1" strike="noStrike">
                <a:solidFill>
                  <a:srgbClr val="000000"/>
                </a:solidFill>
                <a:latin typeface="Lato"/>
              </a:rPr>
              <a:t>	</a:t>
            </a:r>
            <a:r>
              <a:rPr b="1" lang="en-PH" sz="1800" spc="-1" strike="noStrike">
                <a:solidFill>
                  <a:srgbClr val="000000"/>
                </a:solidFill>
                <a:latin typeface="Lato"/>
              </a:rPr>
              <a:t>Gamit ang putik at laway ni Dadanyahan ay bumuo si Magbabaya ng pitong kawangis niya. Maliban sa putik, ginamit din nina Magbabaya at Dadanyahan ang tubig bilang dugo, rattan bilang ugat-daluyan nito, at mga kahoy bilang buto. Panandaliang iniwan ni Magbabaya kay Dadanhayan ang pitong hinulma at pinaalalahanang huwag na huwag itong gagalawin. Kaya lamang, pinakialaman ni Dadanyahan ang anim na hinulma. Kaya’t noong bumalik si Magbabaya at nalaman ito ay nagalit siya.</a:t>
            </a:r>
            <a:endParaRPr b="0" lang="en-PH" sz="1800" spc="-1" strike="noStrike">
              <a:latin typeface="Arial"/>
            </a:endParaRPr>
          </a:p>
          <a:p>
            <a:pPr algn="just">
              <a:lnSpc>
                <a:spcPct val="100000"/>
              </a:lnSpc>
              <a:buNone/>
            </a:pPr>
            <a:r>
              <a:rPr b="1" lang="en-PH" sz="1800" spc="-1" strike="noStrike">
                <a:solidFill>
                  <a:srgbClr val="000000"/>
                </a:solidFill>
                <a:latin typeface="Lato"/>
              </a:rPr>
              <a:t>	</a:t>
            </a:r>
            <a:r>
              <a:rPr b="1" lang="en-PH" sz="1800" spc="-1" strike="noStrike">
                <a:solidFill>
                  <a:srgbClr val="000000"/>
                </a:solidFill>
                <a:latin typeface="Lato"/>
              </a:rPr>
              <a:t>Nag-away si Magbabaya at Dadanhayan. Ang kanilang mga armas ay bumaon sa ginawa nilang lupain at naging mga yamang mineral. Sa kalaunan ay pinagkasundo ni Makabughaw ang dalawa. Ang anim na nabago ang anyo ay napunta kay Dadanyahan at naging mga engkanto, lamang lupa, at anito ng kapaligiran. Ang ikapito naman na hindi nagalaw ay nanatili kay Magbabaya at naging unang tao sa Pilipinas.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Pinagmulan ng Unang Pangkat ng Tao Batay sa Mito</a:t>
            </a:r>
            <a:endParaRPr b="0" lang="en-PH" sz="3200" spc="-1" strike="noStrike">
              <a:latin typeface="Arial"/>
            </a:endParaRPr>
          </a:p>
        </p:txBody>
      </p:sp>
      <p:sp>
        <p:nvSpPr>
          <p:cNvPr id="130" name="PlaceHolder 2"/>
          <p:cNvSpPr>
            <a:spLocks noGrp="1"/>
          </p:cNvSpPr>
          <p:nvPr>
            <p:ph type="subTitle"/>
          </p:nvPr>
        </p:nvSpPr>
        <p:spPr>
          <a:xfrm>
            <a:off x="612000" y="1404000"/>
            <a:ext cx="6768000" cy="4716000"/>
          </a:xfrm>
          <a:prstGeom prst="rect">
            <a:avLst/>
          </a:prstGeom>
          <a:gradFill rotWithShape="0">
            <a:gsLst>
              <a:gs pos="0">
                <a:srgbClr val="dde8cb"/>
              </a:gs>
              <a:gs pos="100000">
                <a:srgbClr val="ffd7d7"/>
              </a:gs>
            </a:gsLst>
            <a:lin ang="3600000"/>
          </a:gradFill>
          <a:ln w="0">
            <a:noFill/>
          </a:ln>
        </p:spPr>
        <p:txBody>
          <a:bodyPr lIns="0" rIns="0" tIns="0" bIns="0" anchor="ctr">
            <a:noAutofit/>
          </a:bodyPr>
          <a:p>
            <a:pPr algn="just">
              <a:lnSpc>
                <a:spcPct val="100000"/>
              </a:lnSpc>
              <a:buNone/>
            </a:pPr>
            <a:r>
              <a:rPr b="1" i="1" lang="en-PH" sz="1800" spc="-1" strike="noStrike">
                <a:solidFill>
                  <a:srgbClr val="000000"/>
                </a:solidFill>
                <a:latin typeface="Lato"/>
              </a:rPr>
              <a:t>BISAYA</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rPr>
              <a:t>	</a:t>
            </a:r>
            <a:r>
              <a:rPr b="1" lang="en-PH" sz="1800" spc="-1" strike="noStrike">
                <a:solidFill>
                  <a:srgbClr val="000000"/>
                </a:solidFill>
                <a:latin typeface="Lato"/>
              </a:rPr>
              <a:t>Magkadugtong ang kuwento ng pagkabuo ng kapuluan ng Pilipinas at pagkakaroon ng unang tao ng mga Bisaya. Matapos magkaroon ng mga pulo mula sa mga binagsak na bato ng diyos ng kalangitan sa karagatang nasasakop ng diyos ng katubigan ay nagpahinga rito ang ibong si Manaul. Nakakita siya ng isang malaking kawayan. Tinuka-tuka ni Manaul ang kawayan hanggang sa nabiyak ito. Lumabas sa loob ng kawayan ang unang tao sa kapuluan. Ang babae ay si Sikabay at ang lalaki ay si Sikalake.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i="1" lang="en-PH" sz="1800" spc="-1" strike="noStrike">
                <a:solidFill>
                  <a:srgbClr val="000000"/>
                </a:solidFill>
                <a:latin typeface="Lato"/>
              </a:rPr>
              <a:t>TAGALOG</a:t>
            </a:r>
            <a:endParaRPr b="0" lang="en-PH" sz="1800" spc="-1" strike="noStrike">
              <a:latin typeface="Arial"/>
            </a:endParaRPr>
          </a:p>
          <a:p>
            <a:pPr algn="just">
              <a:lnSpc>
                <a:spcPct val="100000"/>
              </a:lnSpc>
              <a:buNone/>
            </a:pPr>
            <a:r>
              <a:rPr b="1" lang="en-PH" sz="1800" spc="-1" strike="noStrike">
                <a:solidFill>
                  <a:srgbClr val="000000"/>
                </a:solidFill>
                <a:latin typeface="Lato"/>
              </a:rPr>
              <a:t>	</a:t>
            </a:r>
            <a:r>
              <a:rPr b="1" lang="en-PH" sz="1800" spc="-1" strike="noStrike">
                <a:solidFill>
                  <a:srgbClr val="000000"/>
                </a:solidFill>
                <a:latin typeface="Lato"/>
              </a:rPr>
              <a:t>Mayroong ganitong kuwento rin ang mga Tagalog kung saan sa kawayan nagmula ang mga unang tao. Ang lalaki ay nakilalang si Malakas at ang babae naman ay si Maganda. Mayroon ding ibon sa kuwento ng mga Mandaya ng Mindanao. Ayon sa kanilang kuwento, nagmula ang tao sa dalawang itlog ng ibong limokon.</a:t>
            </a:r>
            <a:endParaRPr b="0" lang="en-PH" sz="1800" spc="-1" strike="noStrike">
              <a:latin typeface="Arial"/>
            </a:endParaRPr>
          </a:p>
        </p:txBody>
      </p:sp>
      <p:pic>
        <p:nvPicPr>
          <p:cNvPr id="131" name="" descr=""/>
          <p:cNvPicPr/>
          <p:nvPr/>
        </p:nvPicPr>
        <p:blipFill>
          <a:blip r:embed="rId1"/>
          <a:stretch/>
        </p:blipFill>
        <p:spPr>
          <a:xfrm>
            <a:off x="7632000" y="2112480"/>
            <a:ext cx="3533400" cy="29271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Pinagmulan ng Unang Pangkat ng Tao Batay sa Mito</a:t>
            </a:r>
            <a:endParaRPr b="0" lang="en-PH" sz="3200" spc="-1" strike="noStrike">
              <a:latin typeface="Arial"/>
            </a:endParaRPr>
          </a:p>
        </p:txBody>
      </p:sp>
      <p:sp>
        <p:nvSpPr>
          <p:cNvPr id="133" name="PlaceHolder 2"/>
          <p:cNvSpPr>
            <a:spLocks noGrp="1"/>
          </p:cNvSpPr>
          <p:nvPr>
            <p:ph type="subTitle"/>
          </p:nvPr>
        </p:nvSpPr>
        <p:spPr>
          <a:xfrm>
            <a:off x="609480" y="1944360"/>
            <a:ext cx="10972080" cy="2375280"/>
          </a:xfrm>
          <a:prstGeom prst="rect">
            <a:avLst/>
          </a:prstGeom>
          <a:gradFill rotWithShape="0">
            <a:gsLst>
              <a:gs pos="0">
                <a:srgbClr val="dde8cb"/>
              </a:gs>
              <a:gs pos="100000">
                <a:srgbClr val="ffd7d7"/>
              </a:gs>
            </a:gsLst>
            <a:lin ang="3600000"/>
          </a:gradFill>
          <a:ln w="0">
            <a:noFill/>
          </a:ln>
        </p:spPr>
        <p:txBody>
          <a:bodyPr lIns="0" rIns="0" tIns="0" bIns="0" anchor="ctr">
            <a:noAutofit/>
          </a:bodyPr>
          <a:p>
            <a:pPr algn="just">
              <a:lnSpc>
                <a:spcPct val="100000"/>
              </a:lnSpc>
              <a:buNone/>
            </a:pPr>
            <a:r>
              <a:rPr b="1" i="1" lang="en-PH" sz="1800" spc="-1" strike="noStrike">
                <a:solidFill>
                  <a:srgbClr val="000000"/>
                </a:solidFill>
                <a:latin typeface="Lato"/>
              </a:rPr>
              <a:t>ILOKANO</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rPr>
              <a:t>	</a:t>
            </a:r>
            <a:r>
              <a:rPr b="1" lang="en-PH" sz="1800" spc="-1" strike="noStrike">
                <a:solidFill>
                  <a:srgbClr val="000000"/>
                </a:solidFill>
                <a:latin typeface="Lato"/>
              </a:rPr>
              <a:t>Ilan pa sa mga naniniwala na mula sa kawayan ang mga unang tao sa Pilipinas ay ang mga Ilokano. Ayon sa kanilang mito, ginawa ng diyos na si Angngalo ang unang babae at lalaki mula sa kaniyang dura. Nilagay niya ang mga ito sa loob ng kawayan at itinapon sa dagat. Napadpad ang kawayan na naglalaman ng unang tao sa dalampasigan ng Ilokos. Sa mga Bontoc na nakatira sa Cordillera, ginawa ng diyos na si Lumawig ang tao gawa ang kawayan.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Pinagmulan ng Unang Pangkat ng Tao Batay sa Mito</a:t>
            </a:r>
            <a:endParaRPr b="0" lang="en-PH" sz="3200" spc="-1" strike="noStrike">
              <a:latin typeface="Arial"/>
            </a:endParaRPr>
          </a:p>
        </p:txBody>
      </p:sp>
      <p:sp>
        <p:nvSpPr>
          <p:cNvPr id="135" name="PlaceHolder 2"/>
          <p:cNvSpPr>
            <a:spLocks noGrp="1"/>
          </p:cNvSpPr>
          <p:nvPr>
            <p:ph type="subTitle"/>
          </p:nvPr>
        </p:nvSpPr>
        <p:spPr>
          <a:xfrm>
            <a:off x="609480" y="2091600"/>
            <a:ext cx="10972080" cy="3017520"/>
          </a:xfrm>
          <a:prstGeom prst="rect">
            <a:avLst/>
          </a:prstGeom>
          <a:gradFill rotWithShape="0">
            <a:gsLst>
              <a:gs pos="0">
                <a:srgbClr val="dde8cb"/>
              </a:gs>
              <a:gs pos="100000">
                <a:srgbClr val="ffd7d7"/>
              </a:gs>
            </a:gsLst>
            <a:lin ang="3600000"/>
          </a:gradFill>
          <a:ln w="0">
            <a:noFill/>
          </a:ln>
        </p:spPr>
        <p:txBody>
          <a:bodyPr lIns="0" rIns="0" tIns="0" bIns="0" anchor="ctr">
            <a:noAutofit/>
          </a:bodyPr>
          <a:p>
            <a:pPr algn="just">
              <a:lnSpc>
                <a:spcPct val="100000"/>
              </a:lnSpc>
              <a:buNone/>
            </a:pPr>
            <a:r>
              <a:rPr b="1" i="1" lang="en-PH" sz="1800" spc="-1" strike="noStrike">
                <a:solidFill>
                  <a:srgbClr val="000000"/>
                </a:solidFill>
                <a:latin typeface="Lato"/>
              </a:rPr>
              <a:t>IFUGAO</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rPr>
              <a:t>	</a:t>
            </a:r>
            <a:r>
              <a:rPr b="1" lang="en-PH" sz="1800" spc="-1" strike="noStrike">
                <a:solidFill>
                  <a:srgbClr val="000000"/>
                </a:solidFill>
                <a:latin typeface="Lato"/>
              </a:rPr>
              <a:t>Ayon sa mito ng mga Ifugao, ang unang tao sa mundo ay kabilang sa mga anak ng diyos at diyosa. Sila ay anak ng diyos na si Kabigat at diyosa na si Bugan. Ang pamilya nila ay nakatira noon sa kalangitan. Isang araw, inutusan ni Kabigat ang anak niyang lalaki na si Wigan at anak niyang babae na si Bugan na maghukay ng halamang-ugat sa dalisdis ng bundok sa kalangitan. Habang nasa dalisdis ng bundok ang magkapatid na Wigan at Bugan ay nagpaulan si Kabigat.</a:t>
            </a:r>
            <a:endParaRPr b="0" lang="en-PH" sz="1800" spc="-1" strike="noStrike">
              <a:latin typeface="Arial"/>
            </a:endParaRPr>
          </a:p>
          <a:p>
            <a:pPr algn="just">
              <a:lnSpc>
                <a:spcPct val="100000"/>
              </a:lnSpc>
              <a:buNone/>
            </a:pPr>
            <a:r>
              <a:rPr b="1" lang="en-PH" sz="1800" spc="-1" strike="noStrike">
                <a:solidFill>
                  <a:srgbClr val="000000"/>
                </a:solidFill>
                <a:latin typeface="Lato"/>
              </a:rPr>
              <a:t>	</a:t>
            </a:r>
            <a:r>
              <a:rPr b="1" lang="en-PH" sz="1800" spc="-1" strike="noStrike">
                <a:solidFill>
                  <a:srgbClr val="000000"/>
                </a:solidFill>
                <a:latin typeface="Lato"/>
              </a:rPr>
              <a:t>Nadala ng agos ng tubig-ulan ang magkapatid na sina Wigan at Bugan sa daigdig sa ibaba. Mula sa kalangitan, pinadalhan ni Kabigat ang kaniyang mga anak sa daigdig ng tapoy o alak na gawa sa bigas, mga tapayan na may lamang pagkain at tubig, mga hayop gaya ng aso, manok, pusa, at baboy, at palabigasan. Ang magkapatid ay naging mag-asawa at nagsimula ng unang pamilya ng tao sa Pilipinas.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Pinagmulan ng Unang Pangkat ng Tao Batay sa Mito</a:t>
            </a:r>
            <a:endParaRPr b="0" lang="en-PH" sz="3200" spc="-1" strike="noStrike">
              <a:latin typeface="Arial"/>
            </a:endParaRPr>
          </a:p>
        </p:txBody>
      </p:sp>
      <p:sp>
        <p:nvSpPr>
          <p:cNvPr id="137" name="PlaceHolder 2"/>
          <p:cNvSpPr>
            <a:spLocks noGrp="1"/>
          </p:cNvSpPr>
          <p:nvPr>
            <p:ph type="subTitle"/>
          </p:nvPr>
        </p:nvSpPr>
        <p:spPr>
          <a:xfrm>
            <a:off x="609480" y="2091600"/>
            <a:ext cx="10972080" cy="3017520"/>
          </a:xfrm>
          <a:prstGeom prst="rect">
            <a:avLst/>
          </a:prstGeom>
          <a:gradFill rotWithShape="0">
            <a:gsLst>
              <a:gs pos="0">
                <a:srgbClr val="dde8cb"/>
              </a:gs>
              <a:gs pos="100000">
                <a:srgbClr val="ffd7d7"/>
              </a:gs>
            </a:gsLst>
            <a:lin ang="3600000"/>
          </a:gradFill>
          <a:ln w="0">
            <a:noFill/>
          </a:ln>
        </p:spPr>
        <p:txBody>
          <a:bodyPr lIns="0" rIns="0" tIns="0" bIns="0" anchor="ctr">
            <a:noAutofit/>
          </a:bodyPr>
          <a:p>
            <a:pPr algn="just">
              <a:lnSpc>
                <a:spcPct val="100000"/>
              </a:lnSpc>
              <a:buNone/>
            </a:pPr>
            <a:r>
              <a:rPr b="1" i="1" lang="en-PH" sz="1800" spc="-1" strike="noStrike">
                <a:solidFill>
                  <a:srgbClr val="000000"/>
                </a:solidFill>
                <a:latin typeface="Lato"/>
              </a:rPr>
              <a:t>PALAW-AN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rPr>
              <a:t>	</a:t>
            </a:r>
            <a:r>
              <a:rPr b="1" lang="en-PH" sz="1800" spc="-1" strike="noStrike">
                <a:solidFill>
                  <a:srgbClr val="000000"/>
                </a:solidFill>
                <a:latin typeface="Lato"/>
              </a:rPr>
              <a:t>Naniniwala rin ang mga Palaw-an na mula sa kalangitan ang mga unang tao sa Pilipinas. Ayon sa kanilang mito, bumaba mula sa langit patungo sa daigdig ang pangkat ng unang tao gamit ang baging na balugu. Sila ay bumaba upang maghanap ng sago na kanilang kakainin. Upang hindi na sila makabalik sa langit, si Lali, ang diyos ng ligaw na halaman at mabangis na hayop, ay nilagyan niya ng mabahong katas ng halaman ang baging ng balugu.</a:t>
            </a:r>
            <a:endParaRPr b="0" lang="en-PH" sz="1800" spc="-1" strike="noStrike">
              <a:latin typeface="Arial"/>
            </a:endParaRPr>
          </a:p>
          <a:p>
            <a:pPr algn="just">
              <a:lnSpc>
                <a:spcPct val="100000"/>
              </a:lnSpc>
              <a:buNone/>
            </a:pPr>
            <a:r>
              <a:rPr b="1" lang="en-PH" sz="1800" spc="-1" strike="noStrike">
                <a:solidFill>
                  <a:srgbClr val="000000"/>
                </a:solidFill>
                <a:latin typeface="Lato"/>
              </a:rPr>
              <a:t>	</a:t>
            </a:r>
            <a:r>
              <a:rPr b="1" lang="en-PH" sz="1800" spc="-1" strike="noStrike">
                <a:solidFill>
                  <a:srgbClr val="000000"/>
                </a:solidFill>
                <a:latin typeface="Lato"/>
              </a:rPr>
              <a:t>Sinabi rin ni Lali sa mga tao na pumanaw na ang kanilang magulang na naiwan sa langit. Dahil sa balitang ito at mabahong amoy ng baging na kanilang gagamitin paakyat ay nagpasiya ang mga tao na maglagi pansamantala sa daigdig. Hindi na nakabalik ang pangkat ng tao sa langit dahil tuluyang pinutol ni Lali ang baging ng balugu. Ang pangkat na ito ang naging unang tao sa daigdig at Pilipinas.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Pinagmulan ng Unang Pangkat ng Tao Batay sa Mito</a:t>
            </a:r>
            <a:endParaRPr b="0" lang="en-PH" sz="3200" spc="-1" strike="noStrike">
              <a:latin typeface="Arial"/>
            </a:endParaRPr>
          </a:p>
        </p:txBody>
      </p:sp>
      <p:sp>
        <p:nvSpPr>
          <p:cNvPr id="139" name="PlaceHolder 2"/>
          <p:cNvSpPr>
            <a:spLocks noGrp="1"/>
          </p:cNvSpPr>
          <p:nvPr>
            <p:ph type="subTitle"/>
          </p:nvPr>
        </p:nvSpPr>
        <p:spPr>
          <a:xfrm>
            <a:off x="609480" y="2160360"/>
            <a:ext cx="10972080" cy="2879640"/>
          </a:xfrm>
          <a:prstGeom prst="rect">
            <a:avLst/>
          </a:prstGeom>
          <a:gradFill rotWithShape="0">
            <a:gsLst>
              <a:gs pos="0">
                <a:srgbClr val="dde8cb"/>
              </a:gs>
              <a:gs pos="100000">
                <a:srgbClr val="ffd7d7"/>
              </a:gs>
            </a:gsLst>
            <a:lin ang="3600000"/>
          </a:gradFill>
          <a:ln w="0">
            <a:noFill/>
          </a:ln>
        </p:spPr>
        <p:txBody>
          <a:bodyPr lIns="0" rIns="0" tIns="0" bIns="0" anchor="ctr">
            <a:noAutofit/>
          </a:bodyPr>
          <a:p>
            <a:pPr algn="just">
              <a:lnSpc>
                <a:spcPct val="100000"/>
              </a:lnSpc>
              <a:buNone/>
            </a:pPr>
            <a:r>
              <a:rPr b="1" lang="en-PH" sz="1800" spc="-1" strike="noStrike">
                <a:solidFill>
                  <a:srgbClr val="000000"/>
                </a:solidFill>
                <a:latin typeface="Lato"/>
              </a:rPr>
              <a:t>	</a:t>
            </a:r>
            <a:r>
              <a:rPr b="1" lang="en-PH" sz="1800" spc="-1" strike="noStrike">
                <a:solidFill>
                  <a:srgbClr val="000000"/>
                </a:solidFill>
                <a:latin typeface="Lato"/>
              </a:rPr>
              <a:t>May mga pangkat etnolingguwistiko sa Pilipinas na naniniwala na ang tao ay nagmula sa bahagi o katawan ng diyos o diyosa. Ayon sa mga Bilaan, nagmula ang tao sa libag o dumi ng katawan ng diyos na si Melu. Sa mito naman ng mga Bikolano, nagmula ang unang tao sa dalawang buhok ng naputol na braso ng diyos ng buwan na si Bulan.</a:t>
            </a:r>
            <a:endParaRPr b="0" lang="en-PH" sz="1800" spc="-1" strike="noStrike">
              <a:latin typeface="Arial"/>
            </a:endParaRPr>
          </a:p>
          <a:p>
            <a:pPr algn="just">
              <a:lnSpc>
                <a:spcPct val="100000"/>
              </a:lnSpc>
              <a:buNone/>
            </a:pPr>
            <a:r>
              <a:rPr b="1" lang="en-PH" sz="1800" spc="-1" strike="noStrike">
                <a:solidFill>
                  <a:srgbClr val="000000"/>
                </a:solidFill>
                <a:latin typeface="Lato"/>
              </a:rPr>
              <a:t>	</a:t>
            </a:r>
            <a:r>
              <a:rPr b="1" lang="en-PH" sz="1800" spc="-1" strike="noStrike">
                <a:solidFill>
                  <a:srgbClr val="000000"/>
                </a:solidFill>
                <a:latin typeface="Lato"/>
              </a:rPr>
              <a:t>Makikita ang mayamang kultura at paniniwala ng mga pangkat etnolingguwistiko sa bansa sa mga mito na nagpapaliwanag kung saan nagmula ang tao sa kapuluan. Nagpatuloy ang mga kuwentong ito hanggang sa kasalukuyan bilang bahagi ng panitikan at pagkakakilanlang Pilipino. Marapat lamang na matapos mapag-aralan ang kuwentong ito ay ibahagi rin sa iba pang Pilipino upang malaman nila.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3600" spc="-1" strike="noStrike">
                <a:latin typeface="Lato"/>
              </a:rPr>
              <a:t>PAGSASANAY</a:t>
            </a:r>
            <a:endParaRPr b="0" lang="en-PH" sz="3600" spc="-1" strike="noStrike">
              <a:latin typeface="Arial"/>
            </a:endParaRPr>
          </a:p>
        </p:txBody>
      </p:sp>
      <p:sp>
        <p:nvSpPr>
          <p:cNvPr id="141" name="PlaceHolder 2"/>
          <p:cNvSpPr>
            <a:spLocks noGrp="1"/>
          </p:cNvSpPr>
          <p:nvPr>
            <p:ph type="subTitle"/>
          </p:nvPr>
        </p:nvSpPr>
        <p:spPr>
          <a:xfrm>
            <a:off x="609480" y="1604520"/>
            <a:ext cx="10972080" cy="3976920"/>
          </a:xfrm>
          <a:prstGeom prst="rect">
            <a:avLst/>
          </a:prstGeom>
          <a:noFill/>
          <a:ln w="0">
            <a:noFill/>
          </a:ln>
        </p:spPr>
        <p:txBody>
          <a:bodyPr lIns="0" rIns="0" tIns="0" bIns="0" anchor="t">
            <a:noAutofit/>
          </a:bodyPr>
          <a:p>
            <a:pPr>
              <a:lnSpc>
                <a:spcPct val="100000"/>
              </a:lnSpc>
              <a:buNone/>
            </a:pPr>
            <a:r>
              <a:rPr b="1" lang="en-PH" sz="1800" spc="-1" strike="noStrike">
                <a:latin typeface="Lato"/>
              </a:rPr>
              <a:t>PANUTO:</a:t>
            </a:r>
            <a:r>
              <a:rPr b="0" lang="en-PH" sz="1800" spc="-1" strike="noStrike">
                <a:latin typeface="Lato"/>
              </a:rPr>
              <a:t> Tukuyin ang kasagutan sa bawat tanong.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1. Ayon sa kanilang paniniwala, nagmula ang unang tao mula sa dalawang buhok na naputol sa braso ng diyos ng buwan na si Bulan.</a:t>
            </a:r>
            <a:endParaRPr b="0" lang="en-PH" sz="1800" spc="-1" strike="noStrike">
              <a:latin typeface="Arial"/>
            </a:endParaRPr>
          </a:p>
          <a:p>
            <a:pPr>
              <a:lnSpc>
                <a:spcPct val="100000"/>
              </a:lnSpc>
              <a:buNone/>
            </a:pPr>
            <a:r>
              <a:rPr b="0" lang="en-PH" sz="1800" spc="-1" strike="noStrike">
                <a:latin typeface="Lato"/>
              </a:rPr>
              <a:t>2. Ayon sa kanilang paniniwala, nagmula ang mga unang tao sa libag o dumi ng katawan ng diyos na si Melu.</a:t>
            </a:r>
            <a:endParaRPr b="0" lang="en-PH" sz="1800" spc="-1" strike="noStrike">
              <a:latin typeface="Arial"/>
            </a:endParaRPr>
          </a:p>
          <a:p>
            <a:pPr>
              <a:lnSpc>
                <a:spcPct val="100000"/>
              </a:lnSpc>
              <a:buNone/>
            </a:pPr>
            <a:r>
              <a:rPr b="0" lang="en-PH" sz="1800" spc="-1" strike="noStrike">
                <a:latin typeface="Lato"/>
              </a:rPr>
              <a:t>3. Ayon sa kanilang paniniwala, nagmula sa kalangitan ang mga unang tao sa Pilipinas.</a:t>
            </a:r>
            <a:endParaRPr b="0" lang="en-PH" sz="1800" spc="-1" strike="noStrike">
              <a:latin typeface="Arial"/>
            </a:endParaRPr>
          </a:p>
          <a:p>
            <a:pPr>
              <a:lnSpc>
                <a:spcPct val="100000"/>
              </a:lnSpc>
              <a:buNone/>
            </a:pPr>
            <a:r>
              <a:rPr b="0" lang="en-PH" sz="1800" spc="-1" strike="noStrike">
                <a:latin typeface="Lato"/>
              </a:rPr>
              <a:t>4. Ayon sa kanilang paniniwala, ang unang tao sa mundo ay kabilang sa mga anak ng diyos at diyosa na sina Kabigat at Bugan.</a:t>
            </a:r>
            <a:endParaRPr b="0" lang="en-PH" sz="1800" spc="-1" strike="noStrike">
              <a:latin typeface="Arial"/>
            </a:endParaRPr>
          </a:p>
          <a:p>
            <a:pPr>
              <a:lnSpc>
                <a:spcPct val="100000"/>
              </a:lnSpc>
              <a:buNone/>
            </a:pPr>
            <a:r>
              <a:rPr b="0" lang="en-PH" sz="1800" spc="-1" strike="noStrike">
                <a:latin typeface="Lato"/>
              </a:rPr>
              <a:t>5. Ayon sa kanilang paniniwala, ang lumikha ng unang tao sa Pilipinas ay ang tatlong Diyos na sina Magbabaya, Dadanyahan, at Makabughaw.</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2855</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2023-03-10T10:44:00Z</dcterms:modified>
  <cp:revision>1002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