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36.png" ContentType="image/png"/>
  <Override PartName="/ppt/media/image2.png" ContentType="image/png"/>
  <Override PartName="/ppt/media/image37.png" ContentType="image/png"/>
  <Override PartName="/ppt/media/image3.png" ContentType="image/png"/>
  <Override PartName="/ppt/media/image4.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8.png" ContentType="image/png"/>
  <Override PartName="/ppt/media/image23.png" ContentType="image/png"/>
  <Override PartName="/ppt/media/image9.png" ContentType="image/png"/>
  <Override PartName="/ppt/media/image24.png" ContentType="image/png"/>
  <Override PartName="/ppt/media/image12.png" ContentType="image/png"/>
  <Override PartName="/ppt/media/image13.png" ContentType="image/png"/>
  <Override PartName="/ppt/media/image14.png" ContentType="image/png"/>
  <Override PartName="/ppt/media/image5.png" ContentType="image/png"/>
  <Override PartName="/ppt/media/image20.png" ContentType="image/png"/>
  <Override PartName="/ppt/media/image15.png" ContentType="image/png"/>
  <Override PartName="/ppt/media/image30.png" ContentType="image/png"/>
  <Override PartName="/ppt/media/image25.png" ContentType="image/png"/>
  <Override PartName="/ppt/media/image16.png" ContentType="image/png"/>
  <Override PartName="/ppt/media/image31.png" ContentType="image/png"/>
  <Override PartName="/ppt/media/image26.png" ContentType="image/png"/>
  <Override PartName="/ppt/media/image17.png" ContentType="image/png"/>
  <Override PartName="/ppt/media/image32.png" ContentType="image/png"/>
  <Override PartName="/ppt/media/image27.png" ContentType="image/png"/>
  <Override PartName="/ppt/media/image18.png" ContentType="image/png"/>
  <Override PartName="/ppt/media/image33.png" ContentType="image/png"/>
  <Override PartName="/ppt/media/image28.png" ContentType="image/png"/>
  <Override PartName="/ppt/media/image19.png" ContentType="image/png"/>
  <Override PartName="/ppt/media/image34.png" ContentType="image/png"/>
  <Override PartName="/ppt/media/image10.png" ContentType="image/png"/>
  <Override PartName="/ppt/media/image29.png" ContentType="image/png"/>
  <Override PartName="/ppt/media/image35.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2.xml.rels" ContentType="application/vnd.openxmlformats-package.relationships+xml"/>
  <Override PartName="/ppt/slides/_rels/slide12.xml.rels" ContentType="application/vnd.openxmlformats-package.relationships+xml"/>
  <Override PartName="/ppt/slides/_rels/slide4.xml.rels" ContentType="application/vnd.openxmlformats-package.relationships+xml"/>
  <Override PartName="/ppt/slides/_rels/slide8.xml.rels" ContentType="application/vnd.openxmlformats-package.relationships+xml"/>
  <Override PartName="/ppt/slides/_rels/slide1.xml.rels" ContentType="application/vnd.openxmlformats-package.relationships+xml"/>
  <Override PartName="/ppt/slides/_rels/slide23.xml.rels" ContentType="application/vnd.openxmlformats-package.relationships+xml"/>
  <Override PartName="/ppt/slides/_rels/slide15.xml.rels" ContentType="application/vnd.openxmlformats-package.relationships+xml"/>
  <Override PartName="/ppt/slides/_rels/slide7.xml.rels" ContentType="application/vnd.openxmlformats-package.relationships+xml"/>
  <Override PartName="/ppt/slides/_rels/slide29.xml.rels" ContentType="application/vnd.openxmlformats-package.relationships+xml"/>
  <Override PartName="/ppt/slides/_rels/slide21.xml.rels" ContentType="application/vnd.openxmlformats-package.relationships+xml"/>
  <Override PartName="/ppt/slides/_rels/slide6.xml.rels" ContentType="application/vnd.openxmlformats-package.relationships+xml"/>
  <Override PartName="/ppt/slides/_rels/slide28.xml.rels" ContentType="application/vnd.openxmlformats-package.relationships+xml"/>
  <Override PartName="/ppt/slides/_rels/slide20.xml.rels" ContentType="application/vnd.openxmlformats-package.relationships+xml"/>
  <Override PartName="/ppt/slides/_rels/slide27.xml.rels" ContentType="application/vnd.openxmlformats-package.relationships+xml"/>
  <Override PartName="/ppt/slides/_rels/slide13.xml.rels" ContentType="application/vnd.openxmlformats-package.relationships+xml"/>
  <Override PartName="/ppt/slides/_rels/slide5.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26.xml.rels" ContentType="application/vnd.openxmlformats-package.relationships+xml"/>
  <Override PartName="/ppt/slides/_rels/slide2.xml.rels" ContentType="application/vnd.openxmlformats-package.relationships+xml"/>
  <Override PartName="/ppt/slides/_rels/slide24.xml.rels" ContentType="application/vnd.openxmlformats-package.relationships+xml"/>
  <Override PartName="/ppt/slides/_rels/slide3.xml.rels" ContentType="application/vnd.openxmlformats-package.relationships+xml"/>
  <Override PartName="/ppt/slides/_rels/slide25.xml.rels" ContentType="application/vnd.openxmlformats-package.relationships+xml"/>
  <Override PartName="/ppt/slides/_rels/slide9.xml.rels" ContentType="application/vnd.openxmlformats-package.relationships+xml"/>
  <Override PartName="/ppt/slides/_rels/slide19.xml.rels" ContentType="application/vnd.openxmlformats-package.relationships+xml"/>
  <Override PartName="/ppt/slides/slide19.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4.xml" ContentType="application/vnd.openxmlformats-officedocument.presentationml.slide+xml"/>
  <Override PartName="/ppt/slides/slide26.xml" ContentType="application/vnd.openxmlformats-officedocument.presentationml.slide+xml"/>
  <Override PartName="/ppt/slides/slide5.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30.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32AD77BB-17CA-4696-8E21-D0B870BE8099}" type="slidenum">
              <a:t>&lt;#&gt;</a:t>
            </a:fld>
          </a:p>
        </p:txBody>
      </p:sp>
      <p:sp>
        <p:nvSpPr>
          <p:cNvPr id="4" name="PlaceHolder 3"/>
          <p:cNvSpPr>
            <a:spLocks noGrp="1"/>
          </p:cNvSpPr>
          <p:nvPr>
            <p:ph type="dt" idx="3"/>
          </p:nvPr>
        </p:nvSpPr>
        <p:spPr/>
        <p:txBody>
          <a:bodyPr/>
          <a:p>
            <a:r>
              <a:rPr lang="en-PH"/>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80E91772-9FF5-4156-B48A-DE4CA129051A}"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6553A9DE-ED21-4AE1-B4E3-6253F6768971}" type="slidenum">
              <a:t>&lt;#&gt;</a:t>
            </a:fld>
          </a:p>
        </p:txBody>
      </p:sp>
      <p:sp>
        <p:nvSpPr>
          <p:cNvPr id="9" name="PlaceHolder 8"/>
          <p:cNvSpPr>
            <a:spLocks noGrp="1"/>
          </p:cNvSpPr>
          <p:nvPr>
            <p:ph type="dt" idx="3"/>
          </p:nvPr>
        </p:nvSpPr>
        <p:spPr/>
        <p:txBody>
          <a:bodyPr/>
          <a:p>
            <a:r>
              <a:rPr lang="en-PH"/>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3FFC4681-FE80-49F5-BA6F-4B5B696A5CB1}" type="slidenum">
              <a:t>&lt;#&gt;</a:t>
            </a:fld>
          </a:p>
        </p:txBody>
      </p:sp>
      <p:sp>
        <p:nvSpPr>
          <p:cNvPr id="11" name="PlaceHolder 10"/>
          <p:cNvSpPr>
            <a:spLocks noGrp="1"/>
          </p:cNvSpPr>
          <p:nvPr>
            <p:ph type="dt" idx="3"/>
          </p:nvPr>
        </p:nvSpPr>
        <p:spPr/>
        <p:txBody>
          <a:bodyPr/>
          <a:p>
            <a:r>
              <a:rPr lang="en-PH"/>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3737663E-6770-4A3D-8E20-4CE00A372330}" type="slidenum">
              <a:t>&lt;#&gt;</a:t>
            </a:fld>
          </a:p>
        </p:txBody>
      </p:sp>
      <p:sp>
        <p:nvSpPr>
          <p:cNvPr id="4" name="PlaceHolder 3"/>
          <p:cNvSpPr>
            <a:spLocks noGrp="1"/>
          </p:cNvSpPr>
          <p:nvPr>
            <p:ph type="dt" idx="6"/>
          </p:nvPr>
        </p:nvSpPr>
        <p:spPr/>
        <p:txBody>
          <a:bodyPr/>
          <a:p>
            <a:r>
              <a:rPr lang="en-PH"/>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F825F596-4273-4498-AF30-B619FE207163}"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BD745AEB-7DFC-4E65-A8B9-0D55347A7B1E}"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A5E008FC-39E2-42EE-A8DC-54D8B1929108}"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A3ADFEA3-A4E3-4F30-AA92-9245B1A2D048}"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96257A46-2103-46A9-B3EF-4AF74FA7A0EC}"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51E1ED14-0CBD-480B-AA7D-43893BD1F417}"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9893EB4C-C4D2-4C52-AA90-6B6BD62BFF22}"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167F8690-FC0C-4A34-985A-E60E892BC5C5}"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DBC1B18B-A07B-4682-9206-1FC0D8E62979}"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1EF16836-E058-47E3-82C7-DFBA62012FD0}"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2C29AFA1-CB64-439F-89ED-CCE9A0BBD5D7}" type="slidenum">
              <a:t>&lt;#&gt;</a:t>
            </a:fld>
          </a:p>
        </p:txBody>
      </p:sp>
      <p:sp>
        <p:nvSpPr>
          <p:cNvPr id="9" name="PlaceHolder 8"/>
          <p:cNvSpPr>
            <a:spLocks noGrp="1"/>
          </p:cNvSpPr>
          <p:nvPr>
            <p:ph type="dt" idx="6"/>
          </p:nvPr>
        </p:nvSpPr>
        <p:spPr/>
        <p:txBody>
          <a:bodyPr/>
          <a:p>
            <a:r>
              <a:rPr lang="en-PH"/>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E3750942-B837-4DC1-8357-387CFCAD7F43}" type="slidenum">
              <a:t>&lt;#&gt;</a:t>
            </a:fld>
          </a:p>
        </p:txBody>
      </p:sp>
      <p:sp>
        <p:nvSpPr>
          <p:cNvPr id="11" name="PlaceHolder 10"/>
          <p:cNvSpPr>
            <a:spLocks noGrp="1"/>
          </p:cNvSpPr>
          <p:nvPr>
            <p:ph type="dt" idx="6"/>
          </p:nvPr>
        </p:nvSpPr>
        <p:spPr/>
        <p:txBody>
          <a:bodyPr/>
          <a:p>
            <a:r>
              <a:rPr lang="en-PH"/>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C574558E-88AE-480A-BA32-90912AF4E9FE}" type="slidenum">
              <a:t>&lt;#&gt;</a:t>
            </a:fld>
          </a:p>
        </p:txBody>
      </p:sp>
      <p:sp>
        <p:nvSpPr>
          <p:cNvPr id="4" name="PlaceHolder 3"/>
          <p:cNvSpPr>
            <a:spLocks noGrp="1"/>
          </p:cNvSpPr>
          <p:nvPr>
            <p:ph type="dt" idx="9"/>
          </p:nvPr>
        </p:nvSpPr>
        <p:spPr/>
        <p:txBody>
          <a:bodyPr/>
          <a:p>
            <a:r>
              <a:rPr lang="en-PH"/>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9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97C2E2F4-3D2B-40BF-8E63-F8B3724F3BBE}"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C46A04F8-8D06-4C36-BA29-7A0BB7BED2E3}"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FA0494A5-2683-4ADD-975B-731B3AB44C02}"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29AB62DA-F76D-480C-8C8A-099A43A8D774}"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19E42F81-251E-42C1-9518-0290D2A0CEB5}"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4F3B3532-4B7D-4EBB-AC0F-B0B21152ACC0}"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6AA702D2-EFD1-43D2-9381-E129333B8CA4}"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23C85248-D902-4CE3-81CB-7ACBA1BEFD7D}"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F667FC8E-B3ED-4297-892F-51E738197FFC}"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8C0779DA-A7A2-4659-BD8E-A2B4BEE76170}"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2A30E966-1B83-49BB-B694-26EC82AE1BF6}" type="slidenum">
              <a:t>&lt;#&gt;</a:t>
            </a:fld>
          </a:p>
        </p:txBody>
      </p:sp>
      <p:sp>
        <p:nvSpPr>
          <p:cNvPr id="9" name="PlaceHolder 8"/>
          <p:cNvSpPr>
            <a:spLocks noGrp="1"/>
          </p:cNvSpPr>
          <p:nvPr>
            <p:ph type="dt" idx="9"/>
          </p:nvPr>
        </p:nvSpPr>
        <p:spPr/>
        <p:txBody>
          <a:bodyPr/>
          <a:p>
            <a:r>
              <a:rPr lang="en-PH"/>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A06F6254-704B-4598-9DEB-670B34FDD11F}" type="slidenum">
              <a:t>&lt;#&gt;</a:t>
            </a:fld>
          </a:p>
        </p:txBody>
      </p:sp>
      <p:sp>
        <p:nvSpPr>
          <p:cNvPr id="11" name="PlaceHolder 10"/>
          <p:cNvSpPr>
            <a:spLocks noGrp="1"/>
          </p:cNvSpPr>
          <p:nvPr>
            <p:ph type="dt" idx="9"/>
          </p:nvPr>
        </p:nvSpPr>
        <p:spPr/>
        <p:txBody>
          <a:bodyPr/>
          <a:p>
            <a:r>
              <a:rPr lang="en-PH"/>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ADE25AFE-C019-4127-A62B-311F9A0B9F52}"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ABBF9114-E108-4049-9C6A-F847AC8C5601}"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7C960360-547D-46DA-8679-23FB88269F50}"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5BF5C8CE-004D-4C38-9BBB-7A99351F74D8}"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D6EE063C-A9EE-49E1-989F-9D4835B2905D}"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98D41A81-AC52-4692-B4C8-F9EF204E1B24}" type="slidenum">
              <a:t>&lt;#&gt;</a:t>
            </a:fld>
          </a:p>
        </p:txBody>
      </p:sp>
      <p:sp>
        <p:nvSpPr>
          <p:cNvPr id="8" name="PlaceHolder 7"/>
          <p:cNvSpPr>
            <a:spLocks noGrp="1"/>
          </p:cNvSpPr>
          <p:nvPr>
            <p:ph type="dt" idx="3"/>
          </p:nvPr>
        </p:nvSpPr>
        <p:spPr/>
        <p:txBody>
          <a:bodyPr/>
          <a:p>
            <a:r>
              <a:rPr lang="en-PH"/>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5560" cy="684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pic>
        <p:nvPicPr>
          <p:cNvPr id="1" name="Picture 4" descr=""/>
          <p:cNvPicPr/>
          <p:nvPr/>
        </p:nvPicPr>
        <p:blipFill>
          <a:blip r:embed="rId3"/>
          <a:stretch/>
        </p:blipFill>
        <p:spPr>
          <a:xfrm>
            <a:off x="333000" y="1801080"/>
            <a:ext cx="2782440" cy="2782440"/>
          </a:xfrm>
          <a:prstGeom prst="rect">
            <a:avLst/>
          </a:prstGeom>
          <a:ln w="0">
            <a:noFill/>
          </a:ln>
        </p:spPr>
      </p:pic>
      <p:sp>
        <p:nvSpPr>
          <p:cNvPr id="2" name="Rectangle 5"/>
          <p:cNvSpPr/>
          <p:nvPr/>
        </p:nvSpPr>
        <p:spPr>
          <a:xfrm>
            <a:off x="3487320" y="1475280"/>
            <a:ext cx="8687880" cy="38458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3" name="Rectangle 8"/>
          <p:cNvSpPr/>
          <p:nvPr/>
        </p:nvSpPr>
        <p:spPr>
          <a:xfrm>
            <a:off x="3487320" y="5337720"/>
            <a:ext cx="8687880" cy="36756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sp>
        <p:nvSpPr>
          <p:cNvPr id="4" name="PlaceHolder 1"/>
          <p:cNvSpPr>
            <a:spLocks noGrp="1"/>
          </p:cNvSpPr>
          <p:nvPr>
            <p:ph type="ftr" idx="1"/>
          </p:nvPr>
        </p:nvSpPr>
        <p:spPr>
          <a:xfrm>
            <a:off x="4038480" y="6356520"/>
            <a:ext cx="4098240" cy="34848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 name="PlaceHolder 2"/>
          <p:cNvSpPr>
            <a:spLocks noGrp="1"/>
          </p:cNvSpPr>
          <p:nvPr>
            <p:ph type="sldNum" idx="2"/>
          </p:nvPr>
        </p:nvSpPr>
        <p:spPr>
          <a:xfrm>
            <a:off x="8610480" y="6356520"/>
            <a:ext cx="2726640" cy="34848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A7F149C5-A0DB-4F8C-90EB-62226DDFDDC8}"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6" name="PlaceHolder 3"/>
          <p:cNvSpPr>
            <a:spLocks noGrp="1"/>
          </p:cNvSpPr>
          <p:nvPr>
            <p:ph type="dt" idx="3"/>
          </p:nvPr>
        </p:nvSpPr>
        <p:spPr>
          <a:xfrm>
            <a:off x="838080" y="6356520"/>
            <a:ext cx="2726640" cy="34848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Picture 18" descr=""/>
          <p:cNvPicPr/>
          <p:nvPr/>
        </p:nvPicPr>
        <p:blipFill>
          <a:blip r:embed="rId2"/>
          <a:stretch/>
        </p:blipFill>
        <p:spPr>
          <a:xfrm>
            <a:off x="0" y="6242760"/>
            <a:ext cx="12175560" cy="618480"/>
          </a:xfrm>
          <a:prstGeom prst="rect">
            <a:avLst/>
          </a:prstGeom>
          <a:ln w="0">
            <a:noFill/>
          </a:ln>
        </p:spPr>
      </p:pic>
      <p:sp>
        <p:nvSpPr>
          <p:cNvPr id="46" name="Rectangle 7"/>
          <p:cNvSpPr/>
          <p:nvPr/>
        </p:nvSpPr>
        <p:spPr>
          <a:xfrm>
            <a:off x="10868760" y="0"/>
            <a:ext cx="954000" cy="9540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pic>
        <p:nvPicPr>
          <p:cNvPr id="47" name="Picture 10" descr=""/>
          <p:cNvPicPr/>
          <p:nvPr/>
        </p:nvPicPr>
        <p:blipFill>
          <a:blip r:embed="rId3"/>
          <a:stretch/>
        </p:blipFill>
        <p:spPr>
          <a:xfrm>
            <a:off x="10857240" y="-64440"/>
            <a:ext cx="1018080" cy="1018080"/>
          </a:xfrm>
          <a:prstGeom prst="rect">
            <a:avLst/>
          </a:prstGeom>
          <a:ln w="0">
            <a:noFill/>
          </a:ln>
        </p:spPr>
      </p:pic>
      <p:sp>
        <p:nvSpPr>
          <p:cNvPr id="48" name="TextBox 9"/>
          <p:cNvSpPr/>
          <p:nvPr/>
        </p:nvSpPr>
        <p:spPr>
          <a:xfrm>
            <a:off x="185400" y="6362280"/>
            <a:ext cx="4675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Rex Curriculum Resource </a:t>
            </a:r>
            <a:endParaRPr b="0" lang="en-PH" sz="1800" spc="-1" strike="noStrike">
              <a:solidFill>
                <a:srgbClr val="000000"/>
              </a:solidFill>
              <a:latin typeface="Arial"/>
            </a:endParaRPr>
          </a:p>
        </p:txBody>
      </p:sp>
      <p:sp>
        <p:nvSpPr>
          <p:cNvPr id="49" name="TextBox 11"/>
          <p:cNvSpPr/>
          <p:nvPr/>
        </p:nvSpPr>
        <p:spPr>
          <a:xfrm>
            <a:off x="9452520" y="6352200"/>
            <a:ext cx="2606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WWW.REX.COM.PH</a:t>
            </a:r>
            <a:endParaRPr b="0" lang="en-PH" sz="1800" spc="-1" strike="noStrike">
              <a:solidFill>
                <a:srgbClr val="000000"/>
              </a:solidFill>
              <a:latin typeface="Arial"/>
            </a:endParaRPr>
          </a:p>
        </p:txBody>
      </p:sp>
      <p:sp>
        <p:nvSpPr>
          <p:cNvPr id="50" name="PlaceHolder 1"/>
          <p:cNvSpPr>
            <a:spLocks noGrp="1"/>
          </p:cNvSpPr>
          <p:nvPr>
            <p:ph type="ftr" idx="4"/>
          </p:nvPr>
        </p:nvSpPr>
        <p:spPr>
          <a:xfrm>
            <a:off x="4038480" y="6356520"/>
            <a:ext cx="4098240" cy="34848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1" name="PlaceHolder 2"/>
          <p:cNvSpPr>
            <a:spLocks noGrp="1"/>
          </p:cNvSpPr>
          <p:nvPr>
            <p:ph type="sldNum" idx="5"/>
          </p:nvPr>
        </p:nvSpPr>
        <p:spPr>
          <a:xfrm>
            <a:off x="8610480" y="6356520"/>
            <a:ext cx="2726640" cy="34848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8b8b8b"/>
                </a:solidFill>
                <a:latin typeface="Calibri"/>
                <a:ea typeface="DejaVu Sans"/>
              </a:defRPr>
            </a:lvl1pPr>
          </a:lstStyle>
          <a:p>
            <a:pPr indent="0" algn="r">
              <a:lnSpc>
                <a:spcPct val="100000"/>
              </a:lnSpc>
              <a:buNone/>
              <a:tabLst>
                <a:tab algn="l" pos="0"/>
              </a:tabLst>
            </a:pPr>
            <a:fld id="{FC7CD3BC-5EE9-4B41-9653-7243E5084711}" type="slidenum">
              <a:rPr b="0" lang="en-US" sz="1200" spc="-1" strike="noStrike">
                <a:solidFill>
                  <a:srgbClr val="8b8b8b"/>
                </a:solidFill>
                <a:latin typeface="Calibri"/>
                <a:ea typeface="DejaVu Sans"/>
              </a:rPr>
              <a:t>&lt;number&gt;</a:t>
            </a:fld>
            <a:endParaRPr b="0" lang="en-PH" sz="1200" spc="-1" strike="noStrike">
              <a:solidFill>
                <a:srgbClr val="000000"/>
              </a:solidFill>
              <a:latin typeface="Times New Roman"/>
            </a:endParaRPr>
          </a:p>
        </p:txBody>
      </p:sp>
      <p:sp>
        <p:nvSpPr>
          <p:cNvPr id="52" name="PlaceHolder 3"/>
          <p:cNvSpPr>
            <a:spLocks noGrp="1"/>
          </p:cNvSpPr>
          <p:nvPr>
            <p:ph type="dt" idx="6"/>
          </p:nvPr>
        </p:nvSpPr>
        <p:spPr>
          <a:xfrm>
            <a:off x="838080" y="6356520"/>
            <a:ext cx="2726640" cy="348480"/>
          </a:xfrm>
          <a:prstGeom prst="rect">
            <a:avLst/>
          </a:prstGeom>
          <a:noFill/>
          <a:ln w="0">
            <a:noFill/>
          </a:ln>
        </p:spPr>
        <p:txBody>
          <a:bodyPr lIns="90000" rIns="90000" tIns="45000" bIns="45000" anchor="ctr">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New REX Education Mission Logo V.png" descr="New REX Education Mission Logo V.png"/>
          <p:cNvPicPr/>
          <p:nvPr/>
        </p:nvPicPr>
        <p:blipFill>
          <a:blip r:embed="rId2"/>
          <a:stretch/>
        </p:blipFill>
        <p:spPr>
          <a:xfrm>
            <a:off x="2755800" y="1508760"/>
            <a:ext cx="6599880" cy="3368160"/>
          </a:xfrm>
          <a:prstGeom prst="rect">
            <a:avLst/>
          </a:prstGeom>
          <a:ln w="12700">
            <a:noFill/>
          </a:ln>
        </p:spPr>
      </p:pic>
      <p:sp>
        <p:nvSpPr>
          <p:cNvPr id="92" name="PlaceHolder 1"/>
          <p:cNvSpPr>
            <a:spLocks noGrp="1"/>
          </p:cNvSpPr>
          <p:nvPr>
            <p:ph type="ftr" idx="7"/>
          </p:nvPr>
        </p:nvSpPr>
        <p:spPr>
          <a:xfrm>
            <a:off x="4038480" y="6356520"/>
            <a:ext cx="4098240" cy="34848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93" name="PlaceHolder 2"/>
          <p:cNvSpPr>
            <a:spLocks noGrp="1"/>
          </p:cNvSpPr>
          <p:nvPr>
            <p:ph type="sldNum" idx="8"/>
          </p:nvPr>
        </p:nvSpPr>
        <p:spPr>
          <a:xfrm>
            <a:off x="8610480" y="6356520"/>
            <a:ext cx="2726640" cy="34848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C49655FF-728A-4AE9-A9EE-B748DA935C6E}"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94" name="PlaceHolder 3"/>
          <p:cNvSpPr>
            <a:spLocks noGrp="1"/>
          </p:cNvSpPr>
          <p:nvPr>
            <p:ph type="dt" idx="9"/>
          </p:nvPr>
        </p:nvSpPr>
        <p:spPr>
          <a:xfrm>
            <a:off x="838080" y="6356520"/>
            <a:ext cx="2726640" cy="34848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Rectangle 132"/>
          <p:cNvSpPr/>
          <p:nvPr/>
        </p:nvSpPr>
        <p:spPr>
          <a:xfrm>
            <a:off x="4540680" y="2520000"/>
            <a:ext cx="6823800" cy="663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3600" spc="-1" strike="noStrike">
                <a:solidFill>
                  <a:srgbClr val="ffffff"/>
                </a:solidFill>
                <a:latin typeface="Montserrat Medium"/>
                <a:ea typeface="DejaVu Sans"/>
              </a:rPr>
              <a:t>Mga Yaman na Nagpapakilala sa Ating Komunidad</a:t>
            </a:r>
            <a:endParaRPr b="0" lang="en-PH"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Rectangle 20"/>
          <p:cNvSpPr/>
          <p:nvPr/>
        </p:nvSpPr>
        <p:spPr>
          <a:xfrm>
            <a:off x="-113040" y="532080"/>
            <a:ext cx="677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75" name="Rectangle 21"/>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Tanyag na Anyong Tubig</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6" name=""/>
          <p:cNvSpPr/>
          <p:nvPr/>
        </p:nvSpPr>
        <p:spPr>
          <a:xfrm>
            <a:off x="799560" y="1557360"/>
            <a:ext cx="5860080" cy="60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2400" spc="-1" strike="noStrike">
                <a:solidFill>
                  <a:srgbClr val="000000"/>
                </a:solidFill>
                <a:latin typeface="Lato"/>
              </a:rPr>
              <a:t>Talon Pagsanjan</a:t>
            </a:r>
            <a:endParaRPr b="0" lang="en-PH" sz="2400" spc="-1" strike="noStrike">
              <a:solidFill>
                <a:srgbClr val="000000"/>
              </a:solidFill>
              <a:latin typeface="Arial"/>
            </a:endParaRPr>
          </a:p>
        </p:txBody>
      </p:sp>
      <p:sp>
        <p:nvSpPr>
          <p:cNvPr id="177" name=""/>
          <p:cNvSpPr/>
          <p:nvPr/>
        </p:nvSpPr>
        <p:spPr>
          <a:xfrm>
            <a:off x="1080000" y="2153520"/>
            <a:ext cx="5219640" cy="34416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Ang komunidad ng Pagsanjan sa Laguna ay nakilala rin dahil sa talon nito na tinatawag na Talon Pagsanjan. Popular na gawain dito ang “</a:t>
            </a:r>
            <a:r>
              <a:rPr b="0" i="1" lang="en-PH" sz="2200" spc="-1" strike="noStrike">
                <a:solidFill>
                  <a:srgbClr val="000000"/>
                </a:solidFill>
                <a:latin typeface="Lato"/>
              </a:rPr>
              <a:t>shooting the rapids</a:t>
            </a:r>
            <a:r>
              <a:rPr b="0" lang="en-PH" sz="2200" spc="-1" strike="noStrike">
                <a:solidFill>
                  <a:srgbClr val="000000"/>
                </a:solidFill>
                <a:latin typeface="Lato"/>
              </a:rPr>
              <a:t>.” Ito ang pagsakay sa bangka na dumaraan sa mabilis na agos ng tubig ng talon.</a:t>
            </a:r>
            <a:endParaRPr b="0" lang="en-PH" sz="2200" spc="-1" strike="noStrike">
              <a:solidFill>
                <a:srgbClr val="000000"/>
              </a:solidFill>
              <a:latin typeface="Arial"/>
            </a:endParaRPr>
          </a:p>
        </p:txBody>
      </p:sp>
      <p:pic>
        <p:nvPicPr>
          <p:cNvPr id="178" name="" descr=""/>
          <p:cNvPicPr/>
          <p:nvPr/>
        </p:nvPicPr>
        <p:blipFill>
          <a:blip r:embed="rId1"/>
          <a:stretch/>
        </p:blipFill>
        <p:spPr>
          <a:xfrm>
            <a:off x="6671160" y="1624680"/>
            <a:ext cx="4489200" cy="43178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Rectangle 22"/>
          <p:cNvSpPr/>
          <p:nvPr/>
        </p:nvSpPr>
        <p:spPr>
          <a:xfrm>
            <a:off x="-113040" y="532080"/>
            <a:ext cx="677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80" name="Rectangle 23"/>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Tanyag na Anyong Tubig</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81" name=""/>
          <p:cNvSpPr/>
          <p:nvPr/>
        </p:nvSpPr>
        <p:spPr>
          <a:xfrm>
            <a:off x="799560" y="1557360"/>
            <a:ext cx="5860080" cy="60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2400" spc="-1" strike="noStrike">
                <a:solidFill>
                  <a:srgbClr val="000000"/>
                </a:solidFill>
                <a:latin typeface="Lato"/>
              </a:rPr>
              <a:t>Boracay</a:t>
            </a:r>
            <a:endParaRPr b="0" lang="en-PH" sz="2400" spc="-1" strike="noStrike">
              <a:solidFill>
                <a:srgbClr val="000000"/>
              </a:solidFill>
              <a:latin typeface="Arial"/>
            </a:endParaRPr>
          </a:p>
        </p:txBody>
      </p:sp>
      <p:sp>
        <p:nvSpPr>
          <p:cNvPr id="182" name=""/>
          <p:cNvSpPr/>
          <p:nvPr/>
        </p:nvSpPr>
        <p:spPr>
          <a:xfrm>
            <a:off x="1080000" y="2153520"/>
            <a:ext cx="5219640" cy="34416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Kilala naman ang komunidad ng Aklan dahil sa Boracay. Nakaaakit ang puting buhangin nito. Malinaw at malinis ang tubig sa tabing dagat nito. Dinarayo ito ng mga dayuhan at lokal na turista.</a:t>
            </a:r>
            <a:endParaRPr b="0" lang="en-PH" sz="2200" spc="-1" strike="noStrike">
              <a:solidFill>
                <a:srgbClr val="000000"/>
              </a:solidFill>
              <a:latin typeface="Arial"/>
            </a:endParaRPr>
          </a:p>
        </p:txBody>
      </p:sp>
      <p:pic>
        <p:nvPicPr>
          <p:cNvPr id="183" name="" descr=""/>
          <p:cNvPicPr/>
          <p:nvPr/>
        </p:nvPicPr>
        <p:blipFill>
          <a:blip r:embed="rId1"/>
          <a:stretch/>
        </p:blipFill>
        <p:spPr>
          <a:xfrm>
            <a:off x="6671520" y="1625040"/>
            <a:ext cx="4489200" cy="43178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Rectangle 24"/>
          <p:cNvSpPr/>
          <p:nvPr/>
        </p:nvSpPr>
        <p:spPr>
          <a:xfrm>
            <a:off x="-113040" y="532080"/>
            <a:ext cx="677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85" name="Rectangle 25"/>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Tanyag na Anyong Tubig</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86" name=""/>
          <p:cNvSpPr/>
          <p:nvPr/>
        </p:nvSpPr>
        <p:spPr>
          <a:xfrm>
            <a:off x="799560" y="1557360"/>
            <a:ext cx="5860080" cy="60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2400" spc="-1" strike="noStrike">
                <a:solidFill>
                  <a:srgbClr val="000000"/>
                </a:solidFill>
                <a:latin typeface="Lato"/>
              </a:rPr>
              <a:t>Subterranean River</a:t>
            </a:r>
            <a:endParaRPr b="0" lang="en-PH" sz="2400" spc="-1" strike="noStrike">
              <a:solidFill>
                <a:srgbClr val="000000"/>
              </a:solidFill>
              <a:latin typeface="Arial"/>
            </a:endParaRPr>
          </a:p>
        </p:txBody>
      </p:sp>
      <p:sp>
        <p:nvSpPr>
          <p:cNvPr id="187" name=""/>
          <p:cNvSpPr/>
          <p:nvPr/>
        </p:nvSpPr>
        <p:spPr>
          <a:xfrm>
            <a:off x="1080000" y="2153520"/>
            <a:ext cx="5219640" cy="34416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Ang komunidad naman ng Palawan ay kilala sa ilog na nasa loob ng kuweba. Ito ay nakapagbibigay ng kasiyahan sa mga namamangka rito dahil may iba’t ibang hugis ng lupa at bato sa loob ng kuweba.</a:t>
            </a:r>
            <a:endParaRPr b="0" lang="en-PH" sz="2200" spc="-1" strike="noStrike">
              <a:solidFill>
                <a:srgbClr val="000000"/>
              </a:solidFill>
              <a:latin typeface="Arial"/>
            </a:endParaRPr>
          </a:p>
        </p:txBody>
      </p:sp>
      <p:pic>
        <p:nvPicPr>
          <p:cNvPr id="188" name="" descr=""/>
          <p:cNvPicPr/>
          <p:nvPr/>
        </p:nvPicPr>
        <p:blipFill>
          <a:blip r:embed="rId1"/>
          <a:stretch/>
        </p:blipFill>
        <p:spPr>
          <a:xfrm>
            <a:off x="6671880" y="1625400"/>
            <a:ext cx="4489200" cy="43178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Rectangle 26"/>
          <p:cNvSpPr/>
          <p:nvPr/>
        </p:nvSpPr>
        <p:spPr>
          <a:xfrm>
            <a:off x="-113040" y="532080"/>
            <a:ext cx="1055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90" name="Rectangle 27"/>
          <p:cNvSpPr/>
          <p:nvPr/>
        </p:nvSpPr>
        <p:spPr>
          <a:xfrm>
            <a:off x="426960" y="532080"/>
            <a:ext cx="100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Produkto at Pagkain sa Ating Komunidad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91" name=""/>
          <p:cNvSpPr/>
          <p:nvPr/>
        </p:nvSpPr>
        <p:spPr>
          <a:xfrm>
            <a:off x="1080000" y="2153520"/>
            <a:ext cx="5039640" cy="34416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Kilala ang komunidad ng Benguet sa </a:t>
            </a:r>
            <a:r>
              <a:rPr b="0" i="1" lang="en-PH" sz="2200" spc="-1" strike="noStrike">
                <a:solidFill>
                  <a:srgbClr val="000000"/>
                </a:solidFill>
                <a:latin typeface="Lato"/>
              </a:rPr>
              <a:t>strawberry</a:t>
            </a:r>
            <a:r>
              <a:rPr b="0" lang="en-PH" sz="2200" spc="-1" strike="noStrike">
                <a:solidFill>
                  <a:srgbClr val="000000"/>
                </a:solidFill>
                <a:latin typeface="Lato"/>
              </a:rPr>
              <a:t>, repolyo, patatas, at iba pang mga gulay. Pagtatanim ang pangunahing hanapbuhay sa komunidad na ito. Dahil dito, kilala rin ang mga produktong minatamis na </a:t>
            </a:r>
            <a:r>
              <a:rPr b="0" i="1" lang="en-PH" sz="2200" spc="-1" strike="noStrike">
                <a:solidFill>
                  <a:srgbClr val="000000"/>
                </a:solidFill>
                <a:latin typeface="Lato"/>
              </a:rPr>
              <a:t>strawberry</a:t>
            </a:r>
            <a:r>
              <a:rPr b="0" lang="en-PH" sz="2200" spc="-1" strike="noStrike">
                <a:solidFill>
                  <a:srgbClr val="000000"/>
                </a:solidFill>
                <a:latin typeface="Lato"/>
              </a:rPr>
              <a:t> at ube sa komunidad ng Baguio na matatagpuan sa Benguet.</a:t>
            </a:r>
            <a:endParaRPr b="0" lang="en-PH" sz="2200" spc="-1" strike="noStrike">
              <a:solidFill>
                <a:srgbClr val="000000"/>
              </a:solidFill>
              <a:latin typeface="Arial"/>
            </a:endParaRPr>
          </a:p>
        </p:txBody>
      </p:sp>
      <p:pic>
        <p:nvPicPr>
          <p:cNvPr id="192" name="" descr=""/>
          <p:cNvPicPr/>
          <p:nvPr/>
        </p:nvPicPr>
        <p:blipFill>
          <a:blip r:embed="rId1"/>
          <a:stretch/>
        </p:blipFill>
        <p:spPr>
          <a:xfrm>
            <a:off x="6431400" y="1980000"/>
            <a:ext cx="5088240" cy="339192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Rectangle 30"/>
          <p:cNvSpPr/>
          <p:nvPr/>
        </p:nvSpPr>
        <p:spPr>
          <a:xfrm>
            <a:off x="-113040" y="532080"/>
            <a:ext cx="1055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94" name="Rectangle 31"/>
          <p:cNvSpPr/>
          <p:nvPr/>
        </p:nvSpPr>
        <p:spPr>
          <a:xfrm>
            <a:off x="426960" y="532080"/>
            <a:ext cx="100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Produkto at Pagkain sa Ating Komunidad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95" name=""/>
          <p:cNvSpPr/>
          <p:nvPr/>
        </p:nvSpPr>
        <p:spPr>
          <a:xfrm>
            <a:off x="1080000" y="1577520"/>
            <a:ext cx="9899640" cy="20221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Nakilala naman ang komunidad ng Taytay, Rizal sa RTW o </a:t>
            </a:r>
            <a:r>
              <a:rPr b="0" i="1" lang="en-PH" sz="2200" spc="-1" strike="noStrike">
                <a:solidFill>
                  <a:srgbClr val="000000"/>
                </a:solidFill>
                <a:latin typeface="Lato"/>
              </a:rPr>
              <a:t>ready-to-wear</a:t>
            </a:r>
            <a:r>
              <a:rPr b="0" lang="en-PH" sz="2200" spc="-1" strike="noStrike">
                <a:solidFill>
                  <a:srgbClr val="000000"/>
                </a:solidFill>
                <a:latin typeface="Lato"/>
              </a:rPr>
              <a:t> na mga damit. Pananahi ng damit ang isa sa mga hanapbuhay rito. Ang komunidad ng Pateros ay kilala sa balut at itlog na maalat. Kilala naman ang komunidad ng Marikina sa paggawa ng matitibay na sapatos at tsinelas. Mga burdadong tela naman ang kilalang produkto sa komunidad ng Batangas.</a:t>
            </a:r>
            <a:endParaRPr b="0" lang="en-PH" sz="2200" spc="-1" strike="noStrike">
              <a:solidFill>
                <a:srgbClr val="000000"/>
              </a:solidFill>
              <a:latin typeface="Arial"/>
            </a:endParaRPr>
          </a:p>
        </p:txBody>
      </p:sp>
      <p:pic>
        <p:nvPicPr>
          <p:cNvPr id="196" name="" descr=""/>
          <p:cNvPicPr/>
          <p:nvPr/>
        </p:nvPicPr>
        <p:blipFill>
          <a:blip r:embed="rId1"/>
          <a:stretch/>
        </p:blipFill>
        <p:spPr>
          <a:xfrm>
            <a:off x="1260000" y="3540600"/>
            <a:ext cx="2743200" cy="2219040"/>
          </a:xfrm>
          <a:prstGeom prst="rect">
            <a:avLst/>
          </a:prstGeom>
          <a:ln w="0">
            <a:solidFill>
              <a:srgbClr val="3465a4"/>
            </a:solidFill>
          </a:ln>
        </p:spPr>
      </p:pic>
      <p:pic>
        <p:nvPicPr>
          <p:cNvPr id="197" name="" descr=""/>
          <p:cNvPicPr/>
          <p:nvPr/>
        </p:nvPicPr>
        <p:blipFill>
          <a:blip r:embed="rId2"/>
          <a:stretch/>
        </p:blipFill>
        <p:spPr>
          <a:xfrm>
            <a:off x="4600440" y="3540600"/>
            <a:ext cx="2743200" cy="2219040"/>
          </a:xfrm>
          <a:prstGeom prst="rect">
            <a:avLst/>
          </a:prstGeom>
          <a:ln w="0">
            <a:solidFill>
              <a:srgbClr val="3465a4"/>
            </a:solidFill>
          </a:ln>
        </p:spPr>
      </p:pic>
      <p:pic>
        <p:nvPicPr>
          <p:cNvPr id="198" name="" descr=""/>
          <p:cNvPicPr/>
          <p:nvPr/>
        </p:nvPicPr>
        <p:blipFill>
          <a:blip r:embed="rId3"/>
          <a:stretch/>
        </p:blipFill>
        <p:spPr>
          <a:xfrm>
            <a:off x="7848000" y="3531240"/>
            <a:ext cx="2743200" cy="22284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Rectangle 28"/>
          <p:cNvSpPr/>
          <p:nvPr/>
        </p:nvSpPr>
        <p:spPr>
          <a:xfrm>
            <a:off x="-113040" y="532080"/>
            <a:ext cx="1055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00" name="Rectangle 29"/>
          <p:cNvSpPr/>
          <p:nvPr/>
        </p:nvSpPr>
        <p:spPr>
          <a:xfrm>
            <a:off x="426960" y="532080"/>
            <a:ext cx="100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Produkto at Pagkain sa Ating Komunidad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01" name=""/>
          <p:cNvSpPr/>
          <p:nvPr/>
        </p:nvSpPr>
        <p:spPr>
          <a:xfrm>
            <a:off x="1080000" y="2153520"/>
            <a:ext cx="5039640" cy="34416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Ang mga komunidad sa Bicol ay kilala sa mga produktong gawa sa abaca: tsinelas, bag, sombrero, pamaypay, at banig.</a:t>
            </a:r>
            <a:endParaRPr b="0" lang="en-PH" sz="2200" spc="-1" strike="noStrike">
              <a:solidFill>
                <a:srgbClr val="000000"/>
              </a:solidFill>
              <a:latin typeface="Arial"/>
            </a:endParaRPr>
          </a:p>
        </p:txBody>
      </p:sp>
      <p:pic>
        <p:nvPicPr>
          <p:cNvPr id="202" name="" descr=""/>
          <p:cNvPicPr/>
          <p:nvPr/>
        </p:nvPicPr>
        <p:blipFill>
          <a:blip r:embed="rId1"/>
          <a:stretch/>
        </p:blipFill>
        <p:spPr>
          <a:xfrm>
            <a:off x="6432120" y="1980720"/>
            <a:ext cx="5088240" cy="339192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Rectangle 32"/>
          <p:cNvSpPr/>
          <p:nvPr/>
        </p:nvSpPr>
        <p:spPr>
          <a:xfrm>
            <a:off x="-113040" y="532080"/>
            <a:ext cx="1055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04" name="Rectangle 33"/>
          <p:cNvSpPr/>
          <p:nvPr/>
        </p:nvSpPr>
        <p:spPr>
          <a:xfrm>
            <a:off x="426960" y="532080"/>
            <a:ext cx="100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Produkto at Pagkain sa Ating Komunidad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05" name=""/>
          <p:cNvSpPr/>
          <p:nvPr/>
        </p:nvSpPr>
        <p:spPr>
          <a:xfrm>
            <a:off x="1080000" y="2153520"/>
            <a:ext cx="5039640" cy="34416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Ang mga komunidad sa Ilocos ay kilala sa paghabi ng telang ikat at inabel. Ang tradisyon ng paghahabi ng mga telang ito ay ipinapasa mula sa isang henerasyon hanggang sa isa pa.</a:t>
            </a:r>
            <a:endParaRPr b="0" lang="en-PH" sz="2200" spc="-1" strike="noStrike">
              <a:solidFill>
                <a:srgbClr val="000000"/>
              </a:solidFill>
              <a:latin typeface="Arial"/>
            </a:endParaRPr>
          </a:p>
        </p:txBody>
      </p:sp>
      <p:pic>
        <p:nvPicPr>
          <p:cNvPr id="206" name="" descr=""/>
          <p:cNvPicPr/>
          <p:nvPr/>
        </p:nvPicPr>
        <p:blipFill>
          <a:blip r:embed="rId1"/>
          <a:stretch/>
        </p:blipFill>
        <p:spPr>
          <a:xfrm>
            <a:off x="6440400" y="1975320"/>
            <a:ext cx="5079960" cy="339768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 name="Rectangle 34"/>
          <p:cNvSpPr/>
          <p:nvPr/>
        </p:nvSpPr>
        <p:spPr>
          <a:xfrm>
            <a:off x="-113040" y="532080"/>
            <a:ext cx="1055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08" name="Rectangle 35"/>
          <p:cNvSpPr/>
          <p:nvPr/>
        </p:nvSpPr>
        <p:spPr>
          <a:xfrm>
            <a:off x="426960" y="532080"/>
            <a:ext cx="100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Produkto at Pagkain sa Ating Komunidad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09" name=""/>
          <p:cNvSpPr/>
          <p:nvPr/>
        </p:nvSpPr>
        <p:spPr>
          <a:xfrm>
            <a:off x="1080000" y="2153520"/>
            <a:ext cx="5039640" cy="34416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Ang mga komunidad sa Timog Cotabato sa Mindanao ay kilala sa paghabi ng tinalak. Ang tinalak ay telang hinahabi ng mga T’boli mula sa pinong abaka.</a:t>
            </a:r>
            <a:endParaRPr b="0" lang="en-PH" sz="2200" spc="-1" strike="noStrike">
              <a:solidFill>
                <a:srgbClr val="000000"/>
              </a:solidFill>
              <a:latin typeface="Arial"/>
            </a:endParaRPr>
          </a:p>
        </p:txBody>
      </p:sp>
      <p:pic>
        <p:nvPicPr>
          <p:cNvPr id="210" name="" descr=""/>
          <p:cNvPicPr/>
          <p:nvPr/>
        </p:nvPicPr>
        <p:blipFill>
          <a:blip r:embed="rId1"/>
          <a:stretch/>
        </p:blipFill>
        <p:spPr>
          <a:xfrm>
            <a:off x="6462720" y="1975680"/>
            <a:ext cx="5058000" cy="339768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Rectangle 36"/>
          <p:cNvSpPr/>
          <p:nvPr/>
        </p:nvSpPr>
        <p:spPr>
          <a:xfrm>
            <a:off x="-113040" y="532080"/>
            <a:ext cx="1055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12" name="Rectangle 37"/>
          <p:cNvSpPr/>
          <p:nvPr/>
        </p:nvSpPr>
        <p:spPr>
          <a:xfrm>
            <a:off x="426960" y="532080"/>
            <a:ext cx="100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Produkto at Pagkain sa Ating Komunidad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13" name=""/>
          <p:cNvSpPr/>
          <p:nvPr/>
        </p:nvSpPr>
        <p:spPr>
          <a:xfrm>
            <a:off x="1080000" y="2153520"/>
            <a:ext cx="5039640" cy="34416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Ang mga komunidad sa Paete, Laguna ay kilala sa pag-ukit sa kahoy ng mga dekorasyon at kagamitan.</a:t>
            </a:r>
            <a:endParaRPr b="0" lang="en-PH" sz="2200" spc="-1" strike="noStrike">
              <a:solidFill>
                <a:srgbClr val="000000"/>
              </a:solidFill>
              <a:latin typeface="Arial"/>
            </a:endParaRPr>
          </a:p>
        </p:txBody>
      </p:sp>
      <p:pic>
        <p:nvPicPr>
          <p:cNvPr id="214" name="" descr=""/>
          <p:cNvPicPr/>
          <p:nvPr/>
        </p:nvPicPr>
        <p:blipFill>
          <a:blip r:embed="rId1"/>
          <a:stretch/>
        </p:blipFill>
        <p:spPr>
          <a:xfrm>
            <a:off x="9448200" y="1975680"/>
            <a:ext cx="2072520" cy="3397680"/>
          </a:xfrm>
          <a:prstGeom prst="rect">
            <a:avLst/>
          </a:prstGeom>
          <a:ln w="0">
            <a:solidFill>
              <a:srgbClr val="3465a4"/>
            </a:solidFill>
          </a:ln>
        </p:spPr>
      </p:pic>
      <p:pic>
        <p:nvPicPr>
          <p:cNvPr id="215" name="" descr=""/>
          <p:cNvPicPr/>
          <p:nvPr/>
        </p:nvPicPr>
        <p:blipFill>
          <a:blip r:embed="rId2"/>
          <a:stretch/>
        </p:blipFill>
        <p:spPr>
          <a:xfrm>
            <a:off x="6462720" y="1976040"/>
            <a:ext cx="2864520" cy="339768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Rectangle 38"/>
          <p:cNvSpPr/>
          <p:nvPr/>
        </p:nvSpPr>
        <p:spPr>
          <a:xfrm>
            <a:off x="-113040" y="532080"/>
            <a:ext cx="551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17" name="Rectangle 39"/>
          <p:cNvSpPr/>
          <p:nvPr/>
        </p:nvSpPr>
        <p:spPr>
          <a:xfrm>
            <a:off x="426960" y="532080"/>
            <a:ext cx="100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Tanyag na Tao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18" name=""/>
          <p:cNvSpPr/>
          <p:nvPr/>
        </p:nvSpPr>
        <p:spPr>
          <a:xfrm>
            <a:off x="799920" y="1449360"/>
            <a:ext cx="5860080" cy="60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2400" spc="-1" strike="noStrike">
                <a:solidFill>
                  <a:srgbClr val="000000"/>
                </a:solidFill>
                <a:latin typeface="Lato"/>
              </a:rPr>
              <a:t>Sa Larangan ng Pagpinta</a:t>
            </a:r>
            <a:endParaRPr b="0" lang="en-PH" sz="2400" spc="-1" strike="noStrike">
              <a:solidFill>
                <a:srgbClr val="000000"/>
              </a:solidFill>
              <a:latin typeface="Arial"/>
            </a:endParaRPr>
          </a:p>
        </p:txBody>
      </p:sp>
      <p:sp>
        <p:nvSpPr>
          <p:cNvPr id="219" name=""/>
          <p:cNvSpPr/>
          <p:nvPr/>
        </p:nvSpPr>
        <p:spPr>
          <a:xfrm>
            <a:off x="1260000" y="2052000"/>
            <a:ext cx="5399640" cy="31676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Naging tanyag ang komunidad ng Angono, Rizal dahil naging sikat si </a:t>
            </a:r>
            <a:r>
              <a:rPr b="1" lang="en-PH" sz="2200" spc="-1" strike="noStrike">
                <a:solidFill>
                  <a:srgbClr val="000000"/>
                </a:solidFill>
                <a:latin typeface="Lato"/>
              </a:rPr>
              <a:t>Carlos “Botong” Francisco</a:t>
            </a:r>
            <a:r>
              <a:rPr b="0" lang="en-PH" sz="2200" spc="-1" strike="noStrike">
                <a:solidFill>
                  <a:srgbClr val="000000"/>
                </a:solidFill>
                <a:latin typeface="Lato"/>
              </a:rPr>
              <a:t> sa larangan ng pagpinta. Siya ay naging pangunahing pintor ng miyural sa Pilipinas. Dahil dito, ginawaran siya ng Republic Cultural Heritage Award noong 1964.</a:t>
            </a:r>
            <a:endParaRPr b="0" lang="en-PH" sz="2200" spc="-1" strike="noStrike">
              <a:solidFill>
                <a:srgbClr val="000000"/>
              </a:solidFill>
              <a:latin typeface="Arial"/>
            </a:endParaRPr>
          </a:p>
        </p:txBody>
      </p:sp>
      <p:pic>
        <p:nvPicPr>
          <p:cNvPr id="220" name="" descr=""/>
          <p:cNvPicPr/>
          <p:nvPr/>
        </p:nvPicPr>
        <p:blipFill>
          <a:blip r:embed="rId1"/>
          <a:stretch/>
        </p:blipFill>
        <p:spPr>
          <a:xfrm>
            <a:off x="7200000" y="1341720"/>
            <a:ext cx="3059640" cy="2302200"/>
          </a:xfrm>
          <a:prstGeom prst="rect">
            <a:avLst/>
          </a:prstGeom>
          <a:ln w="0">
            <a:solidFill>
              <a:srgbClr val="3465a4"/>
            </a:solidFill>
          </a:ln>
        </p:spPr>
      </p:pic>
      <p:pic>
        <p:nvPicPr>
          <p:cNvPr id="221" name="" descr=""/>
          <p:cNvPicPr/>
          <p:nvPr/>
        </p:nvPicPr>
        <p:blipFill>
          <a:blip r:embed="rId2"/>
          <a:stretch/>
        </p:blipFill>
        <p:spPr>
          <a:xfrm>
            <a:off x="7200000" y="3779280"/>
            <a:ext cx="3059640" cy="23850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Rectangle 6"/>
          <p:cNvSpPr/>
          <p:nvPr/>
        </p:nvSpPr>
        <p:spPr>
          <a:xfrm>
            <a:off x="-113040" y="532080"/>
            <a:ext cx="659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5" name="Rectangle 7"/>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Tanyag na Anyong Lupa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36" name="" descr=""/>
          <p:cNvPicPr/>
          <p:nvPr/>
        </p:nvPicPr>
        <p:blipFill>
          <a:blip r:embed="rId1"/>
          <a:stretch/>
        </p:blipFill>
        <p:spPr>
          <a:xfrm>
            <a:off x="6660000" y="1644840"/>
            <a:ext cx="4524840" cy="4294800"/>
          </a:xfrm>
          <a:prstGeom prst="rect">
            <a:avLst/>
          </a:prstGeom>
          <a:ln w="0">
            <a:solidFill>
              <a:srgbClr val="3465a4"/>
            </a:solidFill>
          </a:ln>
        </p:spPr>
      </p:pic>
      <p:sp>
        <p:nvSpPr>
          <p:cNvPr id="137" name=""/>
          <p:cNvSpPr/>
          <p:nvPr/>
        </p:nvSpPr>
        <p:spPr>
          <a:xfrm>
            <a:off x="799560" y="1557360"/>
            <a:ext cx="5860080" cy="60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2400" spc="-1" strike="noStrike">
                <a:solidFill>
                  <a:srgbClr val="000000"/>
                </a:solidFill>
                <a:latin typeface="Lato"/>
              </a:rPr>
              <a:t>Hagdan-hagdang palayan ng Banaue</a:t>
            </a:r>
            <a:endParaRPr b="0" lang="en-PH" sz="2400" spc="-1" strike="noStrike">
              <a:solidFill>
                <a:srgbClr val="000000"/>
              </a:solidFill>
              <a:latin typeface="Arial"/>
            </a:endParaRPr>
          </a:p>
        </p:txBody>
      </p:sp>
      <p:sp>
        <p:nvSpPr>
          <p:cNvPr id="138" name=""/>
          <p:cNvSpPr/>
          <p:nvPr/>
        </p:nvSpPr>
        <p:spPr>
          <a:xfrm>
            <a:off x="1080000" y="2153520"/>
            <a:ext cx="5219640" cy="34416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Kilala ang komunidad ng Banaue sa Ifugao dahil sa hagdan-hagdang palayan nito. Napakagandang pagmasdan ng taniman ng palay rito. Ginawa ito ng ating mga ninuno sa gilid ng mga bundok.</a:t>
            </a:r>
            <a:endParaRPr b="0" lang="en-PH"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Rectangle 40"/>
          <p:cNvSpPr/>
          <p:nvPr/>
        </p:nvSpPr>
        <p:spPr>
          <a:xfrm>
            <a:off x="-113040" y="532080"/>
            <a:ext cx="551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23" name="Rectangle 41"/>
          <p:cNvSpPr/>
          <p:nvPr/>
        </p:nvSpPr>
        <p:spPr>
          <a:xfrm>
            <a:off x="426960" y="532080"/>
            <a:ext cx="100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Tanyag na Tao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24" name=""/>
          <p:cNvSpPr/>
          <p:nvPr/>
        </p:nvSpPr>
        <p:spPr>
          <a:xfrm>
            <a:off x="1260000" y="2052000"/>
            <a:ext cx="5579640" cy="4447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Sa komunidad naman ng Maynila kabilang si </a:t>
            </a:r>
            <a:r>
              <a:rPr b="1" lang="en-PH" sz="2200" spc="-1" strike="noStrike">
                <a:solidFill>
                  <a:srgbClr val="000000"/>
                </a:solidFill>
                <a:latin typeface="Lato"/>
              </a:rPr>
              <a:t>Fernando Amorsolo</a:t>
            </a:r>
            <a:r>
              <a:rPr b="0" lang="en-PH" sz="2200" spc="-1" strike="noStrike">
                <a:solidFill>
                  <a:srgbClr val="000000"/>
                </a:solidFill>
                <a:latin typeface="Lato"/>
              </a:rPr>
              <a:t>. Siya ang kaunaunahang kinilala bilang National Artist o Pambansang Alagad ng Sining. Karamihan sa mga iginuhit niyang larawan ay nagpapakita ng mga pangyayari sa kasaysayan ng bansa, mga tanawin, at larawan ng mga Pilipino. Ang mga ito ay pinahahalagahan at hinahangaan ng marami.</a:t>
            </a:r>
            <a:endParaRPr b="0" lang="en-PH" sz="2200" spc="-1" strike="noStrike">
              <a:solidFill>
                <a:srgbClr val="000000"/>
              </a:solidFill>
              <a:latin typeface="Arial"/>
            </a:endParaRPr>
          </a:p>
        </p:txBody>
      </p:sp>
      <p:pic>
        <p:nvPicPr>
          <p:cNvPr id="225" name="" descr=""/>
          <p:cNvPicPr/>
          <p:nvPr/>
        </p:nvPicPr>
        <p:blipFill>
          <a:blip r:embed="rId1"/>
          <a:stretch/>
        </p:blipFill>
        <p:spPr>
          <a:xfrm>
            <a:off x="7516440" y="1602720"/>
            <a:ext cx="3103920" cy="385668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Rectangle 42"/>
          <p:cNvSpPr/>
          <p:nvPr/>
        </p:nvSpPr>
        <p:spPr>
          <a:xfrm>
            <a:off x="-113040" y="532080"/>
            <a:ext cx="551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27" name="Rectangle 43"/>
          <p:cNvSpPr/>
          <p:nvPr/>
        </p:nvSpPr>
        <p:spPr>
          <a:xfrm>
            <a:off x="426960" y="532080"/>
            <a:ext cx="100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Tanyag na Tao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28" name=""/>
          <p:cNvSpPr/>
          <p:nvPr/>
        </p:nvSpPr>
        <p:spPr>
          <a:xfrm>
            <a:off x="1260000" y="2052000"/>
            <a:ext cx="5579640" cy="4447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Si </a:t>
            </a:r>
            <a:r>
              <a:rPr b="1" lang="en-PH" sz="2200" spc="-1" strike="noStrike">
                <a:solidFill>
                  <a:srgbClr val="000000"/>
                </a:solidFill>
                <a:latin typeface="Lato"/>
              </a:rPr>
              <a:t>Mauro “Malang” Santos</a:t>
            </a:r>
            <a:r>
              <a:rPr b="0" lang="en-PH" sz="2200" spc="-1" strike="noStrike">
                <a:solidFill>
                  <a:srgbClr val="000000"/>
                </a:solidFill>
                <a:latin typeface="Lato"/>
              </a:rPr>
              <a:t> ay tanyag na kasapi sa komunidad sa Sta. Cruz, Maynila. Naging tanyag siya sa larangan ng pagpipinta nang mauso ang </a:t>
            </a:r>
            <a:r>
              <a:rPr b="0" i="1" lang="en-PH" sz="2200" spc="-1" strike="noStrike">
                <a:solidFill>
                  <a:srgbClr val="000000"/>
                </a:solidFill>
                <a:latin typeface="Lato"/>
              </a:rPr>
              <a:t>modern art</a:t>
            </a:r>
            <a:r>
              <a:rPr b="0" lang="en-PH" sz="2200" spc="-1" strike="noStrike">
                <a:solidFill>
                  <a:srgbClr val="000000"/>
                </a:solidFill>
                <a:latin typeface="Lato"/>
              </a:rPr>
              <a:t>, </a:t>
            </a:r>
            <a:r>
              <a:rPr b="0" i="1" lang="en-PH" sz="2200" spc="-1" strike="noStrike">
                <a:solidFill>
                  <a:srgbClr val="000000"/>
                </a:solidFill>
                <a:latin typeface="Lato"/>
              </a:rPr>
              <a:t>abstract</a:t>
            </a:r>
            <a:r>
              <a:rPr b="0" lang="en-PH" sz="2200" spc="-1" strike="noStrike">
                <a:solidFill>
                  <a:srgbClr val="000000"/>
                </a:solidFill>
                <a:latin typeface="Lato"/>
              </a:rPr>
              <a:t>, at </a:t>
            </a:r>
            <a:r>
              <a:rPr b="0" i="1" lang="en-PH" sz="2200" spc="-1" strike="noStrike">
                <a:solidFill>
                  <a:srgbClr val="000000"/>
                </a:solidFill>
                <a:latin typeface="Lato"/>
              </a:rPr>
              <a:t>psychedelic design</a:t>
            </a:r>
            <a:r>
              <a:rPr b="0" lang="en-PH" sz="2200" spc="-1" strike="noStrike">
                <a:solidFill>
                  <a:srgbClr val="000000"/>
                </a:solidFill>
                <a:latin typeface="Lato"/>
              </a:rPr>
              <a:t>. Siya ay gumamit ng iba’t ibang estilo, malalaking tipak ng guhit, at matitingkad na kulay o halos magkakaparehong kulay.</a:t>
            </a:r>
            <a:endParaRPr b="0" lang="en-PH" sz="2200" spc="-1" strike="noStrike">
              <a:solidFill>
                <a:srgbClr val="000000"/>
              </a:solidFill>
              <a:latin typeface="Arial"/>
            </a:endParaRPr>
          </a:p>
        </p:txBody>
      </p:sp>
      <p:pic>
        <p:nvPicPr>
          <p:cNvPr id="229" name="" descr=""/>
          <p:cNvPicPr/>
          <p:nvPr/>
        </p:nvPicPr>
        <p:blipFill>
          <a:blip r:embed="rId1"/>
          <a:stretch/>
        </p:blipFill>
        <p:spPr>
          <a:xfrm>
            <a:off x="7516080" y="1620000"/>
            <a:ext cx="3103920" cy="38394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Rectangle 44"/>
          <p:cNvSpPr/>
          <p:nvPr/>
        </p:nvSpPr>
        <p:spPr>
          <a:xfrm>
            <a:off x="-113040" y="532080"/>
            <a:ext cx="551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31" name="Rectangle 45"/>
          <p:cNvSpPr/>
          <p:nvPr/>
        </p:nvSpPr>
        <p:spPr>
          <a:xfrm>
            <a:off x="426960" y="532080"/>
            <a:ext cx="100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Tanyag na Tao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32" name=""/>
          <p:cNvSpPr/>
          <p:nvPr/>
        </p:nvSpPr>
        <p:spPr>
          <a:xfrm>
            <a:off x="799920" y="1449360"/>
            <a:ext cx="5860080" cy="60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2400" spc="-1" strike="noStrike">
                <a:solidFill>
                  <a:srgbClr val="000000"/>
                </a:solidFill>
                <a:latin typeface="Lato"/>
              </a:rPr>
              <a:t>Sa Larangan ng Pagsulat</a:t>
            </a:r>
            <a:endParaRPr b="0" lang="en-PH" sz="2400" spc="-1" strike="noStrike">
              <a:solidFill>
                <a:srgbClr val="000000"/>
              </a:solidFill>
              <a:latin typeface="Arial"/>
            </a:endParaRPr>
          </a:p>
        </p:txBody>
      </p:sp>
      <p:sp>
        <p:nvSpPr>
          <p:cNvPr id="233" name=""/>
          <p:cNvSpPr/>
          <p:nvPr/>
        </p:nvSpPr>
        <p:spPr>
          <a:xfrm>
            <a:off x="1260000" y="2052000"/>
            <a:ext cx="5579640" cy="4447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Ang komunidad ng mga Hanunoo Mangyan sa Mansalay, Mindoro ay nakilala dahil kay </a:t>
            </a:r>
            <a:r>
              <a:rPr b="1" lang="en-PH" sz="2200" spc="-1" strike="noStrike">
                <a:solidFill>
                  <a:srgbClr val="000000"/>
                </a:solidFill>
                <a:latin typeface="Lato"/>
              </a:rPr>
              <a:t>Ginaw Bilog</a:t>
            </a:r>
            <a:r>
              <a:rPr b="0" lang="en-PH" sz="2200" spc="-1" strike="noStrike">
                <a:solidFill>
                  <a:srgbClr val="000000"/>
                </a:solidFill>
                <a:latin typeface="Lato"/>
              </a:rPr>
              <a:t>. Malaki ang nagawa niya para sa kultura ng mga Mangyan. Tinipon at isinulat niya ang mga tulang </a:t>
            </a:r>
            <a:r>
              <a:rPr b="0" i="1" lang="en-PH" sz="2200" spc="-1" strike="noStrike">
                <a:solidFill>
                  <a:srgbClr val="000000"/>
                </a:solidFill>
                <a:latin typeface="Lato"/>
              </a:rPr>
              <a:t>ambahan</a:t>
            </a:r>
            <a:r>
              <a:rPr b="0" lang="en-PH" sz="2200" spc="-1" strike="noStrike">
                <a:solidFill>
                  <a:srgbClr val="000000"/>
                </a:solidFill>
                <a:latin typeface="Lato"/>
              </a:rPr>
              <a:t> na nakaukit sa kawayan. Noong 1993, siya ay pinarangalan ng National Living Treasure Award o Gawad sa Manlilikha ng Bayan.</a:t>
            </a:r>
            <a:endParaRPr b="0" lang="en-PH" sz="2200" spc="-1" strike="noStrike">
              <a:solidFill>
                <a:srgbClr val="000000"/>
              </a:solidFill>
              <a:latin typeface="Arial"/>
            </a:endParaRPr>
          </a:p>
        </p:txBody>
      </p:sp>
      <p:pic>
        <p:nvPicPr>
          <p:cNvPr id="234" name="" descr=""/>
          <p:cNvPicPr/>
          <p:nvPr/>
        </p:nvPicPr>
        <p:blipFill>
          <a:blip r:embed="rId1"/>
          <a:stretch/>
        </p:blipFill>
        <p:spPr>
          <a:xfrm>
            <a:off x="7516440" y="1620000"/>
            <a:ext cx="3103920" cy="38394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Rectangle 46"/>
          <p:cNvSpPr/>
          <p:nvPr/>
        </p:nvSpPr>
        <p:spPr>
          <a:xfrm>
            <a:off x="-113040" y="532080"/>
            <a:ext cx="551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36" name="Rectangle 47"/>
          <p:cNvSpPr/>
          <p:nvPr/>
        </p:nvSpPr>
        <p:spPr>
          <a:xfrm>
            <a:off x="426960" y="532080"/>
            <a:ext cx="100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Tanyag na Tao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37" name=""/>
          <p:cNvSpPr/>
          <p:nvPr/>
        </p:nvSpPr>
        <p:spPr>
          <a:xfrm>
            <a:off x="799920" y="1449360"/>
            <a:ext cx="5860080" cy="60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2400" spc="-1" strike="noStrike">
                <a:solidFill>
                  <a:srgbClr val="000000"/>
                </a:solidFill>
                <a:latin typeface="Lato"/>
              </a:rPr>
              <a:t>Sa Larangan ng Paglilok</a:t>
            </a:r>
            <a:endParaRPr b="0" lang="en-PH" sz="2400" spc="-1" strike="noStrike">
              <a:solidFill>
                <a:srgbClr val="000000"/>
              </a:solidFill>
              <a:latin typeface="Arial"/>
            </a:endParaRPr>
          </a:p>
        </p:txBody>
      </p:sp>
      <p:sp>
        <p:nvSpPr>
          <p:cNvPr id="238" name=""/>
          <p:cNvSpPr/>
          <p:nvPr/>
        </p:nvSpPr>
        <p:spPr>
          <a:xfrm>
            <a:off x="1260000" y="2052000"/>
            <a:ext cx="5579640" cy="4447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Ang monumento ni Andres Bonifacio sa Grace Park, Caloocan at sa Liwasang Bonifacio ay nilikha ni </a:t>
            </a:r>
            <a:r>
              <a:rPr b="1" lang="en-PH" sz="2200" spc="-1" strike="noStrike">
                <a:solidFill>
                  <a:srgbClr val="000000"/>
                </a:solidFill>
                <a:latin typeface="Lato"/>
              </a:rPr>
              <a:t>Guillermo Tolentino</a:t>
            </a:r>
            <a:r>
              <a:rPr b="0" lang="en-PH" sz="2200" spc="-1" strike="noStrike">
                <a:solidFill>
                  <a:srgbClr val="000000"/>
                </a:solidFill>
                <a:latin typeface="Lato"/>
              </a:rPr>
              <a:t>. Siya rin ang gumawa ng Oblation na nasa Unibersidad ng Pilipinas. Nililok din niya ang estatwa nina Pangulong Quezon, Osmeña, Laurel, Roxas, at Magsaysay. Siya ay naging guro sa Unibersidad ng Pilipinas.</a:t>
            </a:r>
            <a:endParaRPr b="0" lang="en-PH" sz="2200" spc="-1" strike="noStrike">
              <a:solidFill>
                <a:srgbClr val="000000"/>
              </a:solidFill>
              <a:latin typeface="Arial"/>
            </a:endParaRPr>
          </a:p>
        </p:txBody>
      </p:sp>
      <p:pic>
        <p:nvPicPr>
          <p:cNvPr id="239" name="" descr=""/>
          <p:cNvPicPr/>
          <p:nvPr/>
        </p:nvPicPr>
        <p:blipFill>
          <a:blip r:embed="rId1"/>
          <a:stretch/>
        </p:blipFill>
        <p:spPr>
          <a:xfrm>
            <a:off x="7516800" y="1620000"/>
            <a:ext cx="3103200" cy="38394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Rectangle 48"/>
          <p:cNvSpPr/>
          <p:nvPr/>
        </p:nvSpPr>
        <p:spPr>
          <a:xfrm>
            <a:off x="-113040" y="532080"/>
            <a:ext cx="551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41" name="Rectangle 49"/>
          <p:cNvSpPr/>
          <p:nvPr/>
        </p:nvSpPr>
        <p:spPr>
          <a:xfrm>
            <a:off x="426960" y="532080"/>
            <a:ext cx="100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Tanyag na Tao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42" name=""/>
          <p:cNvSpPr/>
          <p:nvPr/>
        </p:nvSpPr>
        <p:spPr>
          <a:xfrm>
            <a:off x="1260000" y="2052000"/>
            <a:ext cx="5579640" cy="4447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Ang komunidad ng Jolo, Sulu ay higit na nakilala dahil kay </a:t>
            </a:r>
            <a:r>
              <a:rPr b="1" lang="en-PH" sz="2200" spc="-1" strike="noStrike">
                <a:solidFill>
                  <a:srgbClr val="000000"/>
                </a:solidFill>
                <a:latin typeface="Lato"/>
              </a:rPr>
              <a:t>Abdulmari Asia Imao</a:t>
            </a:r>
            <a:r>
              <a:rPr b="0" lang="en-PH" sz="2200" spc="-1" strike="noStrike">
                <a:solidFill>
                  <a:srgbClr val="000000"/>
                </a:solidFill>
                <a:latin typeface="Lato"/>
              </a:rPr>
              <a:t>. Isa siyang eskultor at mananaliksik ng kulturang Pilipino. Ginawaran siya ng Pambansang Alagad ng Sining noong 2006. Siya ay hinahangaan at kinikilala ng marami.</a:t>
            </a:r>
            <a:endParaRPr b="0" lang="en-PH" sz="2200" spc="-1" strike="noStrike">
              <a:solidFill>
                <a:srgbClr val="000000"/>
              </a:solidFill>
              <a:latin typeface="Arial"/>
            </a:endParaRPr>
          </a:p>
        </p:txBody>
      </p:sp>
      <p:pic>
        <p:nvPicPr>
          <p:cNvPr id="243" name="" descr=""/>
          <p:cNvPicPr/>
          <p:nvPr/>
        </p:nvPicPr>
        <p:blipFill>
          <a:blip r:embed="rId1"/>
          <a:stretch/>
        </p:blipFill>
        <p:spPr>
          <a:xfrm>
            <a:off x="7517160" y="1620360"/>
            <a:ext cx="3103200" cy="38102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Rectangle 50"/>
          <p:cNvSpPr/>
          <p:nvPr/>
        </p:nvSpPr>
        <p:spPr>
          <a:xfrm>
            <a:off x="-113040" y="532080"/>
            <a:ext cx="551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45" name="Rectangle 51"/>
          <p:cNvSpPr/>
          <p:nvPr/>
        </p:nvSpPr>
        <p:spPr>
          <a:xfrm>
            <a:off x="426960" y="532080"/>
            <a:ext cx="100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Tanyag na Tao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46" name=""/>
          <p:cNvSpPr/>
          <p:nvPr/>
        </p:nvSpPr>
        <p:spPr>
          <a:xfrm>
            <a:off x="799920" y="1449360"/>
            <a:ext cx="5860080" cy="60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2400" spc="-1" strike="noStrike">
                <a:solidFill>
                  <a:srgbClr val="000000"/>
                </a:solidFill>
                <a:latin typeface="Lato"/>
              </a:rPr>
              <a:t>Sa Larangan ng Sayaw</a:t>
            </a:r>
            <a:endParaRPr b="0" lang="en-PH" sz="2400" spc="-1" strike="noStrike">
              <a:solidFill>
                <a:srgbClr val="000000"/>
              </a:solidFill>
              <a:latin typeface="Arial"/>
            </a:endParaRPr>
          </a:p>
        </p:txBody>
      </p:sp>
      <p:sp>
        <p:nvSpPr>
          <p:cNvPr id="247" name=""/>
          <p:cNvSpPr/>
          <p:nvPr/>
        </p:nvSpPr>
        <p:spPr>
          <a:xfrm>
            <a:off x="1260000" y="2052000"/>
            <a:ext cx="5399640" cy="37767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Si </a:t>
            </a:r>
            <a:r>
              <a:rPr b="1" lang="en-PH" sz="2200" spc="-1" strike="noStrike">
                <a:solidFill>
                  <a:srgbClr val="000000"/>
                </a:solidFill>
                <a:latin typeface="Lato"/>
              </a:rPr>
              <a:t>Francisca Reyes Aquino</a:t>
            </a:r>
            <a:r>
              <a:rPr b="0" lang="en-PH" sz="2200" spc="-1" strike="noStrike">
                <a:solidFill>
                  <a:srgbClr val="000000"/>
                </a:solidFill>
                <a:latin typeface="Lato"/>
              </a:rPr>
              <a:t> ay nagpakilala sa komunidad ng Lolomboy, Bocaue, Bulacan. Siya ay nagsaliksik ng mga katutubong sayaw at tugtog ng iba’t ibang komunidad. Sumulat siya ng aklat na may pamagat na “Philippine Folk Dances and Games.” Inilarawan niya ang mga hakbang sa mga katutubong sayaw at isinaplaka ang mga tugtuging ginamit sa mga ito. Binigyang-diin niya ang kasuotan at mga kagamitan ng mga ito.</a:t>
            </a:r>
            <a:endParaRPr b="0" lang="en-PH" sz="2200" spc="-1" strike="noStrike">
              <a:solidFill>
                <a:srgbClr val="000000"/>
              </a:solidFill>
              <a:latin typeface="Arial"/>
            </a:endParaRPr>
          </a:p>
        </p:txBody>
      </p:sp>
      <p:pic>
        <p:nvPicPr>
          <p:cNvPr id="248" name="" descr=""/>
          <p:cNvPicPr/>
          <p:nvPr/>
        </p:nvPicPr>
        <p:blipFill>
          <a:blip r:embed="rId1"/>
          <a:stretch/>
        </p:blipFill>
        <p:spPr>
          <a:xfrm>
            <a:off x="7194960" y="1341720"/>
            <a:ext cx="3065040" cy="2302200"/>
          </a:xfrm>
          <a:prstGeom prst="rect">
            <a:avLst/>
          </a:prstGeom>
          <a:ln w="0">
            <a:solidFill>
              <a:srgbClr val="3465a4"/>
            </a:solidFill>
          </a:ln>
        </p:spPr>
      </p:pic>
      <p:pic>
        <p:nvPicPr>
          <p:cNvPr id="249" name="" descr=""/>
          <p:cNvPicPr/>
          <p:nvPr/>
        </p:nvPicPr>
        <p:blipFill>
          <a:blip r:embed="rId2"/>
          <a:stretch/>
        </p:blipFill>
        <p:spPr>
          <a:xfrm>
            <a:off x="7200000" y="3779280"/>
            <a:ext cx="3059640" cy="23850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Rectangle 52"/>
          <p:cNvSpPr/>
          <p:nvPr/>
        </p:nvSpPr>
        <p:spPr>
          <a:xfrm>
            <a:off x="-113040" y="532080"/>
            <a:ext cx="551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51" name="Rectangle 53"/>
          <p:cNvSpPr/>
          <p:nvPr/>
        </p:nvSpPr>
        <p:spPr>
          <a:xfrm>
            <a:off x="426960" y="532080"/>
            <a:ext cx="100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Tanyag na Tao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52" name=""/>
          <p:cNvSpPr/>
          <p:nvPr/>
        </p:nvSpPr>
        <p:spPr>
          <a:xfrm>
            <a:off x="1260000" y="1728000"/>
            <a:ext cx="5939640" cy="4447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Si </a:t>
            </a:r>
            <a:r>
              <a:rPr b="1" lang="en-PH" sz="2200" spc="-1" strike="noStrike">
                <a:solidFill>
                  <a:srgbClr val="000000"/>
                </a:solidFill>
                <a:latin typeface="Lato"/>
              </a:rPr>
              <a:t>Lisa Macuja</a:t>
            </a:r>
            <a:r>
              <a:rPr b="0" lang="en-PH" sz="2200" spc="-1" strike="noStrike">
                <a:solidFill>
                  <a:srgbClr val="000000"/>
                </a:solidFill>
                <a:latin typeface="Lato"/>
              </a:rPr>
              <a:t> ay mula sa komunidad ng Lungsod ng Mandaluyong. Tinawag siyang </a:t>
            </a:r>
            <a:r>
              <a:rPr b="0" i="1" lang="en-PH" sz="2200" spc="-1" strike="noStrike">
                <a:solidFill>
                  <a:srgbClr val="000000"/>
                </a:solidFill>
                <a:latin typeface="Lato"/>
              </a:rPr>
              <a:t>prima ballerina</a:t>
            </a:r>
            <a:r>
              <a:rPr b="0" lang="en-PH" sz="2200" spc="-1" strike="noStrike">
                <a:solidFill>
                  <a:srgbClr val="000000"/>
                </a:solidFill>
                <a:latin typeface="Lato"/>
              </a:rPr>
              <a:t> dahil napakahusay niyang sumayaw ng </a:t>
            </a:r>
            <a:r>
              <a:rPr b="0" i="1" lang="en-PH" sz="2200" spc="-1" strike="noStrike">
                <a:solidFill>
                  <a:srgbClr val="000000"/>
                </a:solidFill>
                <a:latin typeface="Lato"/>
              </a:rPr>
              <a:t>ballet</a:t>
            </a:r>
            <a:r>
              <a:rPr b="0" lang="en-PH" sz="2200" spc="-1" strike="noStrike">
                <a:solidFill>
                  <a:srgbClr val="000000"/>
                </a:solidFill>
                <a:latin typeface="Lato"/>
              </a:rPr>
              <a:t>. Siya ang unang Pilipino na nakapagsayaw sa tanyag na Kirov Ballet of Russia. Dahil sa kanyang pagkamakabayan, nagbalik siya sa Pilipinas upang ibahagi ang kanyang natutuhan doon. Siya ay bumuo ng grupo na nagtatanghal sa iba’t ibang komunidad upang ipakita ang kagandahan ng </a:t>
            </a:r>
            <a:r>
              <a:rPr b="0" i="1" lang="en-PH" sz="2200" spc="-1" strike="noStrike">
                <a:solidFill>
                  <a:srgbClr val="000000"/>
                </a:solidFill>
                <a:latin typeface="Lato"/>
              </a:rPr>
              <a:t>ballet</a:t>
            </a:r>
            <a:r>
              <a:rPr b="0" lang="en-PH" sz="2200" spc="-1" strike="noStrike">
                <a:solidFill>
                  <a:srgbClr val="000000"/>
                </a:solidFill>
                <a:latin typeface="Lato"/>
              </a:rPr>
              <a:t>. Nagbibigay rin ang grupo niya ng </a:t>
            </a:r>
            <a:r>
              <a:rPr b="0" i="1" lang="en-PH" sz="2200" spc="-1" strike="noStrike">
                <a:solidFill>
                  <a:srgbClr val="000000"/>
                </a:solidFill>
                <a:latin typeface="Lato"/>
              </a:rPr>
              <a:t>scholarship</a:t>
            </a:r>
            <a:r>
              <a:rPr b="0" lang="en-PH" sz="2200" spc="-1" strike="noStrike">
                <a:solidFill>
                  <a:srgbClr val="000000"/>
                </a:solidFill>
                <a:latin typeface="Lato"/>
              </a:rPr>
              <a:t> sa mga batang ibig matuto ng </a:t>
            </a:r>
            <a:r>
              <a:rPr b="0" i="1" lang="en-PH" sz="2200" spc="-1" strike="noStrike">
                <a:solidFill>
                  <a:srgbClr val="000000"/>
                </a:solidFill>
                <a:latin typeface="Lato"/>
              </a:rPr>
              <a:t>ballet</a:t>
            </a:r>
            <a:r>
              <a:rPr b="0" lang="en-PH" sz="2200" spc="-1" strike="noStrike">
                <a:solidFill>
                  <a:srgbClr val="000000"/>
                </a:solidFill>
                <a:latin typeface="Lato"/>
              </a:rPr>
              <a:t>.</a:t>
            </a:r>
            <a:endParaRPr b="0" lang="en-PH" sz="2200" spc="-1" strike="noStrike">
              <a:solidFill>
                <a:srgbClr val="000000"/>
              </a:solidFill>
              <a:latin typeface="Arial"/>
            </a:endParaRPr>
          </a:p>
        </p:txBody>
      </p:sp>
      <p:pic>
        <p:nvPicPr>
          <p:cNvPr id="253" name="" descr=""/>
          <p:cNvPicPr/>
          <p:nvPr/>
        </p:nvPicPr>
        <p:blipFill>
          <a:blip r:embed="rId1"/>
          <a:stretch/>
        </p:blipFill>
        <p:spPr>
          <a:xfrm>
            <a:off x="7517880" y="1620000"/>
            <a:ext cx="3103200" cy="38106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Rectangle 54"/>
          <p:cNvSpPr/>
          <p:nvPr/>
        </p:nvSpPr>
        <p:spPr>
          <a:xfrm>
            <a:off x="-113040" y="532080"/>
            <a:ext cx="551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55" name="Rectangle 55"/>
          <p:cNvSpPr/>
          <p:nvPr/>
        </p:nvSpPr>
        <p:spPr>
          <a:xfrm>
            <a:off x="426960" y="532080"/>
            <a:ext cx="100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Tanyag na Tao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56" name=""/>
          <p:cNvSpPr/>
          <p:nvPr/>
        </p:nvSpPr>
        <p:spPr>
          <a:xfrm>
            <a:off x="799920" y="1449360"/>
            <a:ext cx="5860080" cy="60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2400" spc="-1" strike="noStrike">
                <a:solidFill>
                  <a:srgbClr val="000000"/>
                </a:solidFill>
                <a:latin typeface="Lato"/>
              </a:rPr>
              <a:t>Sa Larangan ng Isport</a:t>
            </a:r>
            <a:endParaRPr b="0" lang="en-PH" sz="2400" spc="-1" strike="noStrike">
              <a:solidFill>
                <a:srgbClr val="000000"/>
              </a:solidFill>
              <a:latin typeface="Arial"/>
            </a:endParaRPr>
          </a:p>
        </p:txBody>
      </p:sp>
      <p:sp>
        <p:nvSpPr>
          <p:cNvPr id="257" name=""/>
          <p:cNvSpPr/>
          <p:nvPr/>
        </p:nvSpPr>
        <p:spPr>
          <a:xfrm>
            <a:off x="1260000" y="2052000"/>
            <a:ext cx="5939640" cy="4447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Sa komunidad ng Kibawe, Bukidnon ipinanganak si </a:t>
            </a:r>
            <a:r>
              <a:rPr b="1" lang="en-PH" sz="2200" spc="-1" strike="noStrike">
                <a:solidFill>
                  <a:srgbClr val="000000"/>
                </a:solidFill>
                <a:latin typeface="Lato"/>
              </a:rPr>
              <a:t>Manny “Pacman” Pacquiao</a:t>
            </a:r>
            <a:r>
              <a:rPr b="0" lang="en-PH" sz="2200" spc="-1" strike="noStrike">
                <a:solidFill>
                  <a:srgbClr val="000000"/>
                </a:solidFill>
                <a:latin typeface="Lato"/>
              </a:rPr>
              <a:t>. Siya ay kinikilala sa larangan ng isport. Siya ang unang Pilipinong boksingero na nanalo ng labindalawang </a:t>
            </a:r>
            <a:r>
              <a:rPr b="0" i="1" lang="en-PH" sz="2200" spc="-1" strike="noStrike">
                <a:solidFill>
                  <a:srgbClr val="000000"/>
                </a:solidFill>
                <a:latin typeface="Lato"/>
              </a:rPr>
              <a:t>world titles</a:t>
            </a:r>
            <a:r>
              <a:rPr b="0" lang="en-PH" sz="2200" spc="-1" strike="noStrike">
                <a:solidFill>
                  <a:srgbClr val="000000"/>
                </a:solidFill>
                <a:latin typeface="Lato"/>
              </a:rPr>
              <a:t> sa walong uri ng </a:t>
            </a:r>
            <a:r>
              <a:rPr b="0" i="1" lang="en-PH" sz="2200" spc="-1" strike="noStrike">
                <a:solidFill>
                  <a:srgbClr val="000000"/>
                </a:solidFill>
                <a:latin typeface="Lato"/>
              </a:rPr>
              <a:t>weight divisions</a:t>
            </a:r>
            <a:r>
              <a:rPr b="0" lang="en-PH" sz="2200" spc="-1" strike="noStrike">
                <a:solidFill>
                  <a:srgbClr val="000000"/>
                </a:solidFill>
                <a:latin typeface="Lato"/>
              </a:rPr>
              <a:t>. Kinilala siya bilang unang naging kampeon sa walong dibisyon sa boksing tulad ng Lightweight, Super Featherweight, Super Bantamweight, Flyweight, at iba pa.</a:t>
            </a:r>
            <a:endParaRPr b="0" lang="en-PH" sz="2200" spc="-1" strike="noStrike">
              <a:solidFill>
                <a:srgbClr val="000000"/>
              </a:solidFill>
              <a:latin typeface="Arial"/>
            </a:endParaRPr>
          </a:p>
        </p:txBody>
      </p:sp>
      <p:pic>
        <p:nvPicPr>
          <p:cNvPr id="258" name="" descr=""/>
          <p:cNvPicPr/>
          <p:nvPr/>
        </p:nvPicPr>
        <p:blipFill>
          <a:blip r:embed="rId1"/>
          <a:stretch/>
        </p:blipFill>
        <p:spPr>
          <a:xfrm>
            <a:off x="7518240" y="1620000"/>
            <a:ext cx="3103200" cy="38106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Rectangle 56"/>
          <p:cNvSpPr/>
          <p:nvPr/>
        </p:nvSpPr>
        <p:spPr>
          <a:xfrm>
            <a:off x="-113040" y="532080"/>
            <a:ext cx="551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60" name="Rectangle 57"/>
          <p:cNvSpPr/>
          <p:nvPr/>
        </p:nvSpPr>
        <p:spPr>
          <a:xfrm>
            <a:off x="426960" y="532080"/>
            <a:ext cx="100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Tanyag na Tao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61" name=""/>
          <p:cNvSpPr/>
          <p:nvPr/>
        </p:nvSpPr>
        <p:spPr>
          <a:xfrm>
            <a:off x="1260000" y="2052000"/>
            <a:ext cx="5939640" cy="4447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Si </a:t>
            </a:r>
            <a:r>
              <a:rPr b="1" lang="en-PH" sz="2200" spc="-1" strike="noStrike">
                <a:solidFill>
                  <a:srgbClr val="000000"/>
                </a:solidFill>
                <a:latin typeface="Lato"/>
              </a:rPr>
              <a:t>Michael Christian Martinez</a:t>
            </a:r>
            <a:r>
              <a:rPr b="0" lang="en-PH" sz="2200" spc="-1" strike="noStrike">
                <a:solidFill>
                  <a:srgbClr val="000000"/>
                </a:solidFill>
                <a:latin typeface="Lato"/>
              </a:rPr>
              <a:t> ay mula sa komunidad ng Parañaque. Siya ay nagwagi ng medalya sa 2013 World Junior Championships. Si Martinez ang kaunaunahang </a:t>
            </a:r>
            <a:r>
              <a:rPr b="0" i="1" lang="en-PH" sz="2200" spc="-1" strike="noStrike">
                <a:solidFill>
                  <a:srgbClr val="000000"/>
                </a:solidFill>
                <a:latin typeface="Lato"/>
              </a:rPr>
              <a:t>figure skater</a:t>
            </a:r>
            <a:r>
              <a:rPr b="0" lang="en-PH" sz="2200" spc="-1" strike="noStrike">
                <a:solidFill>
                  <a:srgbClr val="000000"/>
                </a:solidFill>
                <a:latin typeface="Lato"/>
              </a:rPr>
              <a:t> mula sa Timogsilangang Asya na nakapasok sa Olympics.</a:t>
            </a:r>
            <a:endParaRPr b="0" lang="en-PH" sz="2200" spc="-1" strike="noStrike">
              <a:solidFill>
                <a:srgbClr val="000000"/>
              </a:solidFill>
              <a:latin typeface="Arial"/>
            </a:endParaRPr>
          </a:p>
        </p:txBody>
      </p:sp>
      <p:pic>
        <p:nvPicPr>
          <p:cNvPr id="262" name="" descr=""/>
          <p:cNvPicPr/>
          <p:nvPr/>
        </p:nvPicPr>
        <p:blipFill>
          <a:blip r:embed="rId1"/>
          <a:stretch/>
        </p:blipFill>
        <p:spPr>
          <a:xfrm>
            <a:off x="7518600" y="1620000"/>
            <a:ext cx="3103200" cy="38106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Rectangle 58"/>
          <p:cNvSpPr/>
          <p:nvPr/>
        </p:nvSpPr>
        <p:spPr>
          <a:xfrm>
            <a:off x="-113040" y="532080"/>
            <a:ext cx="551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64" name="Rectangle 59"/>
          <p:cNvSpPr/>
          <p:nvPr/>
        </p:nvSpPr>
        <p:spPr>
          <a:xfrm>
            <a:off x="426960" y="532080"/>
            <a:ext cx="1001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Tanyag na Tao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65" name=""/>
          <p:cNvSpPr/>
          <p:nvPr/>
        </p:nvSpPr>
        <p:spPr>
          <a:xfrm>
            <a:off x="1260000" y="2052000"/>
            <a:ext cx="5939640" cy="4447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Si </a:t>
            </a:r>
            <a:r>
              <a:rPr b="1" lang="en-PH" sz="2200" spc="-1" strike="noStrike">
                <a:solidFill>
                  <a:srgbClr val="000000"/>
                </a:solidFill>
                <a:latin typeface="Lato"/>
              </a:rPr>
              <a:t>Alyssa Valdez </a:t>
            </a:r>
            <a:r>
              <a:rPr b="0" lang="en-PH" sz="2200" spc="-1" strike="noStrike">
                <a:solidFill>
                  <a:srgbClr val="000000"/>
                </a:solidFill>
                <a:latin typeface="Lato"/>
              </a:rPr>
              <a:t>ay mula sa komunidad ng San Juan, Batangas. Siya ay kinikilala bilang mahusay na manlalaro ng </a:t>
            </a:r>
            <a:r>
              <a:rPr b="0" i="1" lang="en-PH" sz="2200" spc="-1" strike="noStrike">
                <a:solidFill>
                  <a:srgbClr val="000000"/>
                </a:solidFill>
                <a:latin typeface="Lato"/>
              </a:rPr>
              <a:t>volleyball</a:t>
            </a:r>
            <a:r>
              <a:rPr b="0" lang="en-PH" sz="2200" spc="-1" strike="noStrike">
                <a:solidFill>
                  <a:srgbClr val="000000"/>
                </a:solidFill>
                <a:latin typeface="Lato"/>
              </a:rPr>
              <a:t> sa Pilipinas.</a:t>
            </a:r>
            <a:endParaRPr b="0" lang="en-PH" sz="2200" spc="-1" strike="noStrike">
              <a:solidFill>
                <a:srgbClr val="000000"/>
              </a:solidFill>
              <a:latin typeface="Arial"/>
            </a:endParaRPr>
          </a:p>
        </p:txBody>
      </p:sp>
      <p:pic>
        <p:nvPicPr>
          <p:cNvPr id="266" name="" descr=""/>
          <p:cNvPicPr/>
          <p:nvPr/>
        </p:nvPicPr>
        <p:blipFill>
          <a:blip r:embed="rId1"/>
          <a:stretch/>
        </p:blipFill>
        <p:spPr>
          <a:xfrm>
            <a:off x="7518960" y="1620000"/>
            <a:ext cx="3103200" cy="38106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Rectangle 2"/>
          <p:cNvSpPr/>
          <p:nvPr/>
        </p:nvSpPr>
        <p:spPr>
          <a:xfrm>
            <a:off x="-113040" y="532080"/>
            <a:ext cx="659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0" name="Rectangle 4"/>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Tanyag na Anyong Lupa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1" name=""/>
          <p:cNvSpPr/>
          <p:nvPr/>
        </p:nvSpPr>
        <p:spPr>
          <a:xfrm>
            <a:off x="799560" y="1557360"/>
            <a:ext cx="5860080" cy="60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2400" spc="-1" strike="noStrike">
                <a:solidFill>
                  <a:srgbClr val="000000"/>
                </a:solidFill>
                <a:latin typeface="Lato"/>
              </a:rPr>
              <a:t>Bulkang Mayon</a:t>
            </a:r>
            <a:endParaRPr b="0" lang="en-PH" sz="2400" spc="-1" strike="noStrike">
              <a:solidFill>
                <a:srgbClr val="000000"/>
              </a:solidFill>
              <a:latin typeface="Arial"/>
            </a:endParaRPr>
          </a:p>
        </p:txBody>
      </p:sp>
      <p:sp>
        <p:nvSpPr>
          <p:cNvPr id="142" name=""/>
          <p:cNvSpPr/>
          <p:nvPr/>
        </p:nvSpPr>
        <p:spPr>
          <a:xfrm>
            <a:off x="1080000" y="2153520"/>
            <a:ext cx="5219640" cy="34416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Ang komunidad ng Albay ay nakikilala dahil sa Bulkang Mayon. May katangi-tanging hugis ang bulkang ito. Napakataas at napakaganda nito. Makikita sa paanan nito ang tore ng nasirang simbahan ng Cagsawa.</a:t>
            </a:r>
            <a:endParaRPr b="0" lang="en-PH" sz="2200" spc="-1" strike="noStrike">
              <a:solidFill>
                <a:srgbClr val="000000"/>
              </a:solidFill>
              <a:latin typeface="Arial"/>
            </a:endParaRPr>
          </a:p>
        </p:txBody>
      </p:sp>
      <p:pic>
        <p:nvPicPr>
          <p:cNvPr id="143" name="" descr=""/>
          <p:cNvPicPr/>
          <p:nvPr/>
        </p:nvPicPr>
        <p:blipFill>
          <a:blip r:embed="rId1"/>
          <a:stretch/>
        </p:blipFill>
        <p:spPr>
          <a:xfrm>
            <a:off x="6658560" y="1645200"/>
            <a:ext cx="4526640" cy="42948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Rectangle 5"/>
          <p:cNvSpPr/>
          <p:nvPr/>
        </p:nvSpPr>
        <p:spPr>
          <a:xfrm>
            <a:off x="-113040" y="532080"/>
            <a:ext cx="659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5" name="Rectangle 8"/>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Tanyag na Anyong Lupa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6" name=""/>
          <p:cNvSpPr/>
          <p:nvPr/>
        </p:nvSpPr>
        <p:spPr>
          <a:xfrm>
            <a:off x="799560" y="1557360"/>
            <a:ext cx="5860080" cy="60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2400" spc="-1" strike="noStrike">
                <a:solidFill>
                  <a:srgbClr val="000000"/>
                </a:solidFill>
                <a:latin typeface="Lato"/>
              </a:rPr>
              <a:t>Hundred Islands</a:t>
            </a:r>
            <a:endParaRPr b="0" lang="en-PH" sz="2400" spc="-1" strike="noStrike">
              <a:solidFill>
                <a:srgbClr val="000000"/>
              </a:solidFill>
              <a:latin typeface="Arial"/>
            </a:endParaRPr>
          </a:p>
        </p:txBody>
      </p:sp>
      <p:sp>
        <p:nvSpPr>
          <p:cNvPr id="147" name=""/>
          <p:cNvSpPr/>
          <p:nvPr/>
        </p:nvSpPr>
        <p:spPr>
          <a:xfrm>
            <a:off x="1080000" y="2153520"/>
            <a:ext cx="5219640" cy="34416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Sa komunidad naman ng Alaminos, Pangasinan matatagpuan ang napakaraming maliliit na pulo. Hundred Islands ang tawag sa tanawing ito sa Luzon. Masarap magpiknik at maligo sa baybay ng mga pulong ito.</a:t>
            </a:r>
            <a:endParaRPr b="0" lang="en-PH" sz="2200" spc="-1" strike="noStrike">
              <a:solidFill>
                <a:srgbClr val="000000"/>
              </a:solidFill>
              <a:latin typeface="Arial"/>
            </a:endParaRPr>
          </a:p>
        </p:txBody>
      </p:sp>
      <p:pic>
        <p:nvPicPr>
          <p:cNvPr id="148" name="" descr=""/>
          <p:cNvPicPr/>
          <p:nvPr/>
        </p:nvPicPr>
        <p:blipFill>
          <a:blip r:embed="rId1"/>
          <a:stretch/>
        </p:blipFill>
        <p:spPr>
          <a:xfrm>
            <a:off x="6660360" y="1645560"/>
            <a:ext cx="4525200" cy="42948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Rectangle 9"/>
          <p:cNvSpPr/>
          <p:nvPr/>
        </p:nvSpPr>
        <p:spPr>
          <a:xfrm>
            <a:off x="-113040" y="532080"/>
            <a:ext cx="659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50" name="Rectangle 10"/>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Tanyag na Anyong Lupa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1" name=""/>
          <p:cNvSpPr/>
          <p:nvPr/>
        </p:nvSpPr>
        <p:spPr>
          <a:xfrm>
            <a:off x="799560" y="1557360"/>
            <a:ext cx="5860080" cy="60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2400" spc="-1" strike="noStrike">
                <a:solidFill>
                  <a:srgbClr val="000000"/>
                </a:solidFill>
                <a:latin typeface="Lato"/>
              </a:rPr>
              <a:t>Chocolate Hills</a:t>
            </a:r>
            <a:endParaRPr b="0" lang="en-PH" sz="2400" spc="-1" strike="noStrike">
              <a:solidFill>
                <a:srgbClr val="000000"/>
              </a:solidFill>
              <a:latin typeface="Arial"/>
            </a:endParaRPr>
          </a:p>
        </p:txBody>
      </p:sp>
      <p:sp>
        <p:nvSpPr>
          <p:cNvPr id="152" name=""/>
          <p:cNvSpPr/>
          <p:nvPr/>
        </p:nvSpPr>
        <p:spPr>
          <a:xfrm>
            <a:off x="1080000" y="2153520"/>
            <a:ext cx="5219640" cy="34416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Nakikilala ang komunidad ng Bohol sa kagandahan ng mga burol nito. Tinatawag ang mga ito na Chocolate Hills dahil parang mga tumpok ng tsokolate ito. Ito ay kulay tsokolate kapag tag-init at berde naman kapag tag-ulan.</a:t>
            </a:r>
            <a:endParaRPr b="0" lang="en-PH" sz="2200" spc="-1" strike="noStrike">
              <a:solidFill>
                <a:srgbClr val="000000"/>
              </a:solidFill>
              <a:latin typeface="Arial"/>
            </a:endParaRPr>
          </a:p>
        </p:txBody>
      </p:sp>
      <p:pic>
        <p:nvPicPr>
          <p:cNvPr id="153" name="" descr=""/>
          <p:cNvPicPr/>
          <p:nvPr/>
        </p:nvPicPr>
        <p:blipFill>
          <a:blip r:embed="rId1"/>
          <a:stretch/>
        </p:blipFill>
        <p:spPr>
          <a:xfrm>
            <a:off x="6660720" y="1645920"/>
            <a:ext cx="4525200" cy="42948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Rectangle 11"/>
          <p:cNvSpPr/>
          <p:nvPr/>
        </p:nvSpPr>
        <p:spPr>
          <a:xfrm>
            <a:off x="-113040" y="532080"/>
            <a:ext cx="659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55" name="Rectangle 12"/>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Tanyag na Anyong Lupa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6" name=""/>
          <p:cNvSpPr/>
          <p:nvPr/>
        </p:nvSpPr>
        <p:spPr>
          <a:xfrm>
            <a:off x="799560" y="1557360"/>
            <a:ext cx="5860080" cy="60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2400" spc="-1" strike="noStrike">
                <a:solidFill>
                  <a:srgbClr val="000000"/>
                </a:solidFill>
                <a:latin typeface="Lato"/>
              </a:rPr>
              <a:t>Pasonanca Park</a:t>
            </a:r>
            <a:endParaRPr b="0" lang="en-PH" sz="2400" spc="-1" strike="noStrike">
              <a:solidFill>
                <a:srgbClr val="000000"/>
              </a:solidFill>
              <a:latin typeface="Arial"/>
            </a:endParaRPr>
          </a:p>
        </p:txBody>
      </p:sp>
      <p:sp>
        <p:nvSpPr>
          <p:cNvPr id="157" name=""/>
          <p:cNvSpPr/>
          <p:nvPr/>
        </p:nvSpPr>
        <p:spPr>
          <a:xfrm>
            <a:off x="1080000" y="2153520"/>
            <a:ext cx="5219640" cy="34416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Ang Parke ng Pasonanca ay ang nagpakilala sa komunidad ng Zamboanga. Nakapagka-</a:t>
            </a:r>
            <a:r>
              <a:rPr b="0" i="1" lang="en-PH" sz="2200" spc="-1" strike="noStrike">
                <a:solidFill>
                  <a:srgbClr val="000000"/>
                </a:solidFill>
                <a:latin typeface="Lato"/>
              </a:rPr>
              <a:t>camping</a:t>
            </a:r>
            <a:r>
              <a:rPr b="0" lang="en-PH" sz="2200" spc="-1" strike="noStrike">
                <a:solidFill>
                  <a:srgbClr val="000000"/>
                </a:solidFill>
                <a:latin typeface="Lato"/>
              </a:rPr>
              <a:t> sa parkeng ito ang mga batang iskawt.</a:t>
            </a:r>
            <a:endParaRPr b="0" lang="en-PH" sz="2200" spc="-1" strike="noStrike">
              <a:solidFill>
                <a:srgbClr val="000000"/>
              </a:solidFill>
              <a:latin typeface="Arial"/>
            </a:endParaRPr>
          </a:p>
        </p:txBody>
      </p:sp>
      <p:pic>
        <p:nvPicPr>
          <p:cNvPr id="158" name="" descr=""/>
          <p:cNvPicPr/>
          <p:nvPr/>
        </p:nvPicPr>
        <p:blipFill>
          <a:blip r:embed="rId1"/>
          <a:stretch/>
        </p:blipFill>
        <p:spPr>
          <a:xfrm>
            <a:off x="6660000" y="1646280"/>
            <a:ext cx="4499640" cy="42948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Rectangle 13"/>
          <p:cNvSpPr/>
          <p:nvPr/>
        </p:nvSpPr>
        <p:spPr>
          <a:xfrm>
            <a:off x="-113040" y="532080"/>
            <a:ext cx="659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60" name="Rectangle 14"/>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Tanyag na Anyong Lupa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1" name=""/>
          <p:cNvSpPr/>
          <p:nvPr/>
        </p:nvSpPr>
        <p:spPr>
          <a:xfrm>
            <a:off x="799560" y="1557360"/>
            <a:ext cx="5860080" cy="60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2400" spc="-1" strike="noStrike">
                <a:solidFill>
                  <a:srgbClr val="000000"/>
                </a:solidFill>
                <a:latin typeface="Lato"/>
              </a:rPr>
              <a:t>Bundok Apo</a:t>
            </a:r>
            <a:endParaRPr b="0" lang="en-PH" sz="2400" spc="-1" strike="noStrike">
              <a:solidFill>
                <a:srgbClr val="000000"/>
              </a:solidFill>
              <a:latin typeface="Arial"/>
            </a:endParaRPr>
          </a:p>
        </p:txBody>
      </p:sp>
      <p:sp>
        <p:nvSpPr>
          <p:cNvPr id="162" name=""/>
          <p:cNvSpPr/>
          <p:nvPr/>
        </p:nvSpPr>
        <p:spPr>
          <a:xfrm>
            <a:off x="1080000" y="2153520"/>
            <a:ext cx="5219640" cy="34416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Ang Davao ay kilala dahil sa Bundok Apo. Ito ang pinakamataas na bundok sa Pilipinas. May mga kakaibang halaman at orkidya na matatagpuan dito. May pasyalan din sa may paanan nito.</a:t>
            </a:r>
            <a:endParaRPr b="0" lang="en-PH" sz="2200" spc="-1" strike="noStrike">
              <a:solidFill>
                <a:srgbClr val="000000"/>
              </a:solidFill>
              <a:latin typeface="Arial"/>
            </a:endParaRPr>
          </a:p>
        </p:txBody>
      </p:sp>
      <p:pic>
        <p:nvPicPr>
          <p:cNvPr id="163" name="" descr=""/>
          <p:cNvPicPr/>
          <p:nvPr/>
        </p:nvPicPr>
        <p:blipFill>
          <a:blip r:embed="rId1"/>
          <a:stretch/>
        </p:blipFill>
        <p:spPr>
          <a:xfrm>
            <a:off x="6660000" y="1646640"/>
            <a:ext cx="4499640" cy="42948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Rectangle 16"/>
          <p:cNvSpPr/>
          <p:nvPr/>
        </p:nvSpPr>
        <p:spPr>
          <a:xfrm>
            <a:off x="-113040" y="532080"/>
            <a:ext cx="659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65" name="Rectangle 17"/>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Tanyag na Anyong Lupa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6" name=""/>
          <p:cNvSpPr/>
          <p:nvPr/>
        </p:nvSpPr>
        <p:spPr>
          <a:xfrm>
            <a:off x="799560" y="1557360"/>
            <a:ext cx="5860080" cy="60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2400" spc="-1" strike="noStrike">
                <a:solidFill>
                  <a:srgbClr val="000000"/>
                </a:solidFill>
                <a:latin typeface="Lato"/>
              </a:rPr>
              <a:t>Bulkang Taal</a:t>
            </a:r>
            <a:endParaRPr b="0" lang="en-PH" sz="2400" spc="-1" strike="noStrike">
              <a:solidFill>
                <a:srgbClr val="000000"/>
              </a:solidFill>
              <a:latin typeface="Arial"/>
            </a:endParaRPr>
          </a:p>
        </p:txBody>
      </p:sp>
      <p:sp>
        <p:nvSpPr>
          <p:cNvPr id="167" name=""/>
          <p:cNvSpPr/>
          <p:nvPr/>
        </p:nvSpPr>
        <p:spPr>
          <a:xfrm>
            <a:off x="1080000" y="2153520"/>
            <a:ext cx="5219640" cy="34416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Ang Bulkang Taal ay tanyag sa komunidad ng Batangas. Kakaiba ang bulkang ito dahil napaliligiran ito ng katubigan. Ito ay nasa gitna ng Lawa ng Taal.</a:t>
            </a:r>
            <a:endParaRPr b="0" lang="en-PH" sz="2200" spc="-1" strike="noStrike">
              <a:solidFill>
                <a:srgbClr val="000000"/>
              </a:solidFill>
              <a:latin typeface="Arial"/>
            </a:endParaRPr>
          </a:p>
        </p:txBody>
      </p:sp>
      <p:pic>
        <p:nvPicPr>
          <p:cNvPr id="168" name="" descr=""/>
          <p:cNvPicPr/>
          <p:nvPr/>
        </p:nvPicPr>
        <p:blipFill>
          <a:blip r:embed="rId1"/>
          <a:stretch/>
        </p:blipFill>
        <p:spPr>
          <a:xfrm>
            <a:off x="6660000" y="1647000"/>
            <a:ext cx="4499640" cy="42948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Rectangle 18"/>
          <p:cNvSpPr/>
          <p:nvPr/>
        </p:nvSpPr>
        <p:spPr>
          <a:xfrm>
            <a:off x="-113040" y="532080"/>
            <a:ext cx="6772680" cy="725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70" name="Rectangle 19"/>
          <p:cNvSpPr/>
          <p:nvPr/>
        </p:nvSpPr>
        <p:spPr>
          <a:xfrm>
            <a:off x="426960" y="532080"/>
            <a:ext cx="632592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Tanyag na Anyong Tubig</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1" name=""/>
          <p:cNvSpPr/>
          <p:nvPr/>
        </p:nvSpPr>
        <p:spPr>
          <a:xfrm>
            <a:off x="799560" y="1557360"/>
            <a:ext cx="5860080" cy="60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2400" spc="-1" strike="noStrike">
                <a:solidFill>
                  <a:srgbClr val="000000"/>
                </a:solidFill>
                <a:latin typeface="Lato"/>
              </a:rPr>
              <a:t>Talon Maria Cristina</a:t>
            </a:r>
            <a:endParaRPr b="0" lang="en-PH" sz="2400" spc="-1" strike="noStrike">
              <a:solidFill>
                <a:srgbClr val="000000"/>
              </a:solidFill>
              <a:latin typeface="Arial"/>
            </a:endParaRPr>
          </a:p>
        </p:txBody>
      </p:sp>
      <p:sp>
        <p:nvSpPr>
          <p:cNvPr id="172" name=""/>
          <p:cNvSpPr/>
          <p:nvPr/>
        </p:nvSpPr>
        <p:spPr>
          <a:xfrm>
            <a:off x="1080000" y="2153520"/>
            <a:ext cx="5219640" cy="34416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Kilala ang Talon Maria Cristina sa komunidad ng Iligan. Malinaw at malakristal ang tubig nito. Mayroon din itong parke at museo.</a:t>
            </a:r>
            <a:endParaRPr b="0" lang="en-PH" sz="2200" spc="-1" strike="noStrike">
              <a:solidFill>
                <a:srgbClr val="000000"/>
              </a:solidFill>
              <a:latin typeface="Arial"/>
            </a:endParaRPr>
          </a:p>
        </p:txBody>
      </p:sp>
      <p:pic>
        <p:nvPicPr>
          <p:cNvPr id="173" name="" descr=""/>
          <p:cNvPicPr/>
          <p:nvPr/>
        </p:nvPicPr>
        <p:blipFill>
          <a:blip r:embed="rId1"/>
          <a:stretch/>
        </p:blipFill>
        <p:spPr>
          <a:xfrm>
            <a:off x="6670800" y="1624320"/>
            <a:ext cx="4489200" cy="43178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1935</TotalTime>
  <Application>LibreOffice/7.4.2.3$MacOSX_X86_64 LibreOffice_project/382eef1f22670f7f4118c8c2dd222ec7ad009daf</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2023-08-17T17:04:27Z</dcterms:modified>
  <cp:revision>209</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17</vt:i4>
  </property>
</Properties>
</file>