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0960" cy="684684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7840" cy="27878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3280" cy="38512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3280" cy="3729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0960" cy="6238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9400" cy="9594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3480" cy="10234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0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2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5280" cy="33735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08000"/>
            <a:ext cx="80892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MGA URI NG PANGUNGUSAP AYON SA GAMIT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2"/>
          <p:cNvSpPr/>
          <p:nvPr/>
        </p:nvSpPr>
        <p:spPr>
          <a:xfrm>
            <a:off x="900000" y="244800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Pangungusap na nagsasabi/naglalahad ng impormasyon o nagkukuwento. Nagtatapos ito sa tuldok (.).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Iba na ang pamamaraan ng pag-aaral ngayon.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Palinga-linga si Jorge habang naglalakad nang mabagal.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Mapanganib maglakad sa masukal na kagubatan.</a:t>
            </a:r>
            <a:endParaRPr b="0" lang="en-PH" sz="1800" spc="-1" strike="noStrike">
              <a:latin typeface="Lato"/>
              <a:ea typeface="PingFang SC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295560" y="36576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PASALAYSAY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900000" y="244800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Pangungusap na nag-uusisa o nagtatanong. Nagtatapos ito sa tandang pananong (?).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Bakit kailangang sumunod sa pamantayang pangkalusugan?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Bakit ako pa ngayon ang may utang na loob sa iyo?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Saan ba ang daan patungong bayan?</a:t>
            </a:r>
            <a:endParaRPr b="0" lang="en-PH" sz="1800" spc="-1" strike="noStrike">
              <a:latin typeface="Lato"/>
              <a:ea typeface="PingFang SC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295560" y="36576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PATANONG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PlaceHolder 3"/>
          <p:cNvSpPr/>
          <p:nvPr/>
        </p:nvSpPr>
        <p:spPr>
          <a:xfrm>
            <a:off x="900000" y="244800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Pangungusap na nagpapahayag ng matinding damdamin. Ito ay maaaring tuwa, galit, takot o sakit. Nagtatapos ito sa tandang padamdam (!).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Natutuwa akong makita ka!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Wow! Napakaganda ng kapaligiran.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sakit ng tiyan ko!</a:t>
            </a:r>
            <a:endParaRPr b="0" lang="en-PH" sz="1800" spc="-1" strike="noStrike">
              <a:latin typeface="Lato"/>
              <a:ea typeface="PingFang SC"/>
            </a:endParaRPr>
          </a:p>
        </p:txBody>
      </p:sp>
      <p:sp>
        <p:nvSpPr>
          <p:cNvPr id="136" name="PlaceHolder 4"/>
          <p:cNvSpPr/>
          <p:nvPr/>
        </p:nvSpPr>
        <p:spPr>
          <a:xfrm>
            <a:off x="295560" y="36576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PADAMDAM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PlaceHolder 5"/>
          <p:cNvSpPr/>
          <p:nvPr/>
        </p:nvSpPr>
        <p:spPr>
          <a:xfrm>
            <a:off x="900000" y="244800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Pangungusap na nag-uutos o nakikiusap na karaniwang nilalagyan ng kuwit (,) kapag may tinatawag. Ginagamitan ito ng panlaping maki- at paki-. Nagtatapos ito sa tuldok (.).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Sumunod ka sa alituntunin.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Pakilagyan mo naman ng tubig ang timba. (nakikiusap)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Umuwi ka nang maaga. (nang-uutos)</a:t>
            </a:r>
            <a:endParaRPr b="0" lang="en-PH" sz="1800" spc="-1" strike="noStrike">
              <a:latin typeface="Lato"/>
              <a:ea typeface="PingFang SC"/>
            </a:endParaRPr>
          </a:p>
        </p:txBody>
      </p:sp>
      <p:sp>
        <p:nvSpPr>
          <p:cNvPr id="140" name="PlaceHolder 6"/>
          <p:cNvSpPr/>
          <p:nvPr/>
        </p:nvSpPr>
        <p:spPr>
          <a:xfrm>
            <a:off x="295560" y="36576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PAUTOS/PAKIUSAP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itle 2"/>
          <p:cNvSpPr/>
          <p:nvPr/>
        </p:nvSpPr>
        <p:spPr>
          <a:xfrm>
            <a:off x="1523880" y="1799640"/>
            <a:ext cx="9132840" cy="237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"/>
          <p:cNvSpPr/>
          <p:nvPr/>
        </p:nvSpPr>
        <p:spPr>
          <a:xfrm>
            <a:off x="720360" y="1486440"/>
            <a:ext cx="11159640" cy="39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_______ 1. Naglalakad si Pilandok sa gubat.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_______ </a:t>
            </a:r>
            <a:r>
              <a:rPr b="0" lang="en-PH" sz="1800" spc="-1" strike="noStrike">
                <a:latin typeface="Lato"/>
              </a:rPr>
              <a:t>2. Maaari ko bang isuot ang sinturon ng hari?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_______ </a:t>
            </a:r>
            <a:r>
              <a:rPr b="0" lang="en-PH" sz="1800" spc="-1" strike="noStrike">
                <a:latin typeface="Lato"/>
              </a:rPr>
              <a:t>3. Ang kagubatan ay kanlungan ng mga hayop.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_______ </a:t>
            </a:r>
            <a:r>
              <a:rPr b="0" lang="en-PH" sz="1800" spc="-1" strike="noStrike">
                <a:latin typeface="Lato"/>
              </a:rPr>
              <a:t>4. Ay! Nadapa si Pilandok.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_______ </a:t>
            </a:r>
            <a:r>
              <a:rPr b="0" lang="en-PH" sz="1800" spc="-1" strike="noStrike">
                <a:latin typeface="Lato"/>
              </a:rPr>
              <a:t>5. Naku! Anong gaganda ng mga bulaklak sa gilid ng burol.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_______ </a:t>
            </a:r>
            <a:r>
              <a:rPr b="0" lang="en-PH" sz="1800" spc="-1" strike="noStrike">
                <a:latin typeface="Lato"/>
              </a:rPr>
              <a:t>6. Pakibantayan mo nga ang sinturon ng hari.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_______ </a:t>
            </a:r>
            <a:r>
              <a:rPr b="0" lang="en-PH" sz="1800" spc="-1" strike="noStrike">
                <a:latin typeface="Lato"/>
              </a:rPr>
              <a:t>7. Iyan ba ang tambol ng hari?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_______ </a:t>
            </a:r>
            <a:r>
              <a:rPr b="0" lang="en-PH" sz="1800" spc="-1" strike="noStrike">
                <a:latin typeface="Lato"/>
              </a:rPr>
              <a:t>8. Hayaan mo muna akong makalayo.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_______ </a:t>
            </a:r>
            <a:r>
              <a:rPr b="0" lang="en-PH" sz="1800" spc="-1" strike="noStrike">
                <a:latin typeface="Lato"/>
              </a:rPr>
              <a:t>9. Natikman mo na ba ang tinapay ng hari?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_______ </a:t>
            </a:r>
            <a:r>
              <a:rPr b="0" lang="en-PH" sz="1800" spc="-1" strike="noStrike">
                <a:latin typeface="Lato"/>
              </a:rPr>
              <a:t>10. Sundin mo ang utos ng hari. 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5" name="PlaceHolder 11"/>
          <p:cNvSpPr/>
          <p:nvPr/>
        </p:nvSpPr>
        <p:spPr>
          <a:xfrm>
            <a:off x="115560" y="-72000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Isulat ang </a:t>
            </a:r>
            <a:r>
              <a:rPr b="1" lang="en-US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PS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ang pangungusap ay pasalaysay, </a:t>
            </a:r>
            <a:r>
              <a:rPr b="1" lang="en-US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PT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patanong, </a:t>
            </a:r>
            <a:r>
              <a:rPr b="1" lang="en-US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PU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pautos o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pakiusap, at</a:t>
            </a:r>
            <a:r>
              <a:rPr b="1" lang="en-US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PD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padamdam.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Isulat ang sagot sa iyong kuwaderno. 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PlaceHolder 14"/>
          <p:cNvSpPr/>
          <p:nvPr/>
        </p:nvSpPr>
        <p:spPr>
          <a:xfrm>
            <a:off x="360000" y="548280"/>
            <a:ext cx="10978200" cy="7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PlaceHolder 16"/>
          <p:cNvSpPr/>
          <p:nvPr/>
        </p:nvSpPr>
        <p:spPr>
          <a:xfrm>
            <a:off x="360000" y="-39600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2160000" y="1800000"/>
            <a:ext cx="9899640" cy="264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PS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PT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PS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PD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PD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PU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7. PT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8. PU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9. PT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10. PU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2023-03-24T11:44:38Z</dcterms:modified>
  <cp:revision>143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