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521080"/>
            <a:ext cx="80838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PAGGAMIT NG MGA PANG-UGNAY SA PAGPAPAHAYAG NG SARILING PANANAW</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76640" cy="623880"/>
          </a:xfrm>
          <a:prstGeom prst="rect">
            <a:avLst/>
          </a:prstGeom>
          <a:noFill/>
          <a:ln w="0">
            <a:noFill/>
          </a:ln>
        </p:spPr>
        <p:style>
          <a:lnRef idx="0"/>
          <a:fillRef idx="0"/>
          <a:effectRef idx="0"/>
          <a:fontRef idx="minor"/>
        </p:style>
      </p:sp>
      <p:sp>
        <p:nvSpPr>
          <p:cNvPr id="126" name=""/>
          <p:cNvSpPr/>
          <p:nvPr/>
        </p:nvSpPr>
        <p:spPr>
          <a:xfrm>
            <a:off x="540000" y="3240000"/>
            <a:ext cx="10787400" cy="2507400"/>
          </a:xfrm>
          <a:prstGeom prst="rect">
            <a:avLst/>
          </a:prstGeom>
          <a:noFill/>
          <a:ln w="0">
            <a:noFill/>
          </a:ln>
        </p:spPr>
        <p:style>
          <a:lnRef idx="0"/>
          <a:fillRef idx="0"/>
          <a:effectRef idx="0"/>
          <a:fontRef idx="minor"/>
        </p:style>
      </p:sp>
      <p:sp>
        <p:nvSpPr>
          <p:cNvPr id="127" name="PlaceHolder 3"/>
          <p:cNvSpPr/>
          <p:nvPr/>
        </p:nvSpPr>
        <p:spPr>
          <a:xfrm>
            <a:off x="720000" y="2340000"/>
            <a:ext cx="10797480" cy="12085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Mahalagang naibabahagi ang iyong mga pananaw sa kapuwa upang magamit sa mga pagkakataong kailangang liwanagin ang mga paliwanag sa argumento ng isang usapin. Kabilang sa mga ekspresyong ginagamit sa pagpapahayag ng pananaw ay ang sumusunod: </a:t>
            </a:r>
            <a:r>
              <a:rPr b="0" i="1" lang="en-PH" sz="1800" spc="-1" strike="noStrike">
                <a:solidFill>
                  <a:srgbClr val="000000"/>
                </a:solidFill>
                <a:latin typeface="Lato"/>
                <a:ea typeface="DejaVu Sans"/>
              </a:rPr>
              <a:t>sang-ayon sa/kay, batay sa/kay, alinsunod sa/kay, ayon sa/kay, sa paniniwala ko/ni, sa aking pananaw, sa tingin ng/ni, pinaniniwalaan ko/ni, inaakala ng/ni, sa ganang akin at sa palagay ko/ni.</a:t>
            </a:r>
            <a:endParaRPr b="0" lang="en-PH" sz="1800" spc="-1" strike="noStrike">
              <a:latin typeface="Arial"/>
            </a:endParaRPr>
          </a:p>
        </p:txBody>
      </p:sp>
      <p:sp>
        <p:nvSpPr>
          <p:cNvPr id="128" name="PlaceHolder 4"/>
          <p:cNvSpPr/>
          <p:nvPr/>
        </p:nvSpPr>
        <p:spPr>
          <a:xfrm>
            <a:off x="299520" y="29772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MGA EKSPRESYON SA PAGPAPAHAYAG</a:t>
            </a:r>
            <a:endParaRPr b="0" lang="en-PH" sz="3600" spc="-1" strike="noStrike">
              <a:latin typeface="Arial"/>
            </a:endParaRPr>
          </a:p>
          <a:p>
            <a:pPr>
              <a:lnSpc>
                <a:spcPct val="115000"/>
              </a:lnSpc>
              <a:buNone/>
            </a:pPr>
            <a:r>
              <a:rPr b="1" lang="en-PH" sz="3600" spc="-1" strike="noStrike">
                <a:solidFill>
                  <a:srgbClr val="000000"/>
                </a:solidFill>
                <a:latin typeface="Lato"/>
                <a:ea typeface="DejaVu Sans"/>
              </a:rPr>
              <a:t>NG OPINYON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3024000"/>
            <a:ext cx="12176640" cy="623880"/>
          </a:xfrm>
          <a:prstGeom prst="rect">
            <a:avLst/>
          </a:prstGeom>
          <a:noFill/>
          <a:ln w="0">
            <a:noFill/>
          </a:ln>
        </p:spPr>
        <p:style>
          <a:lnRef idx="0"/>
          <a:fillRef idx="0"/>
          <a:effectRef idx="0"/>
          <a:fontRef idx="minor"/>
        </p:style>
      </p:sp>
      <p:sp>
        <p:nvSpPr>
          <p:cNvPr id="130" name=""/>
          <p:cNvSpPr/>
          <p:nvPr/>
        </p:nvSpPr>
        <p:spPr>
          <a:xfrm>
            <a:off x="540000" y="3240000"/>
            <a:ext cx="10787400" cy="2507400"/>
          </a:xfrm>
          <a:prstGeom prst="rect">
            <a:avLst/>
          </a:prstGeom>
          <a:noFill/>
          <a:ln w="0">
            <a:noFill/>
          </a:ln>
        </p:spPr>
        <p:style>
          <a:lnRef idx="0"/>
          <a:fillRef idx="0"/>
          <a:effectRef idx="0"/>
          <a:fontRef idx="minor"/>
        </p:style>
      </p:sp>
      <p:sp>
        <p:nvSpPr>
          <p:cNvPr id="131" name="PlaceHolder 1"/>
          <p:cNvSpPr/>
          <p:nvPr/>
        </p:nvSpPr>
        <p:spPr>
          <a:xfrm>
            <a:off x="720000" y="720000"/>
            <a:ext cx="10797480" cy="1208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Ginagamit ang mga ekspresyon sa pangungusap na nagpapahayag ng pag-aakala, iniisip, pinaniniwalaan, kuro-kuro, o guniguni tungkol sa mga bagay-bagay na pinag-uusapan.</a:t>
            </a:r>
            <a:endParaRPr b="0" lang="en-PH" sz="1800" spc="-1" strike="noStrike">
              <a:latin typeface="Arial"/>
            </a:endParaRPr>
          </a:p>
          <a:p>
            <a:pPr>
              <a:lnSpc>
                <a:spcPct val="100000"/>
              </a:lnSpc>
              <a:buNone/>
            </a:pPr>
            <a:endParaRPr b="0" lang="en-PH" sz="1800" spc="-1" strike="noStrike">
              <a:latin typeface="Arial"/>
            </a:endParaRPr>
          </a:p>
          <a:p>
            <a:pPr marL="360000">
              <a:lnSpc>
                <a:spcPct val="100000"/>
              </a:lnSpc>
              <a:buNone/>
            </a:pPr>
            <a:r>
              <a:rPr b="1" lang="en-PH" sz="1800" spc="-1" strike="noStrike">
                <a:solidFill>
                  <a:srgbClr val="000000"/>
                </a:solidFill>
                <a:latin typeface="Lato"/>
                <a:ea typeface="DejaVu Sans"/>
              </a:rPr>
              <a:t>Mga halimbawa:</a:t>
            </a:r>
            <a:endParaRPr b="0" lang="en-PH" sz="1800" spc="-1" strike="noStrike">
              <a:latin typeface="Arial"/>
            </a:endParaRPr>
          </a:p>
          <a:p>
            <a:pPr marL="360000">
              <a:lnSpc>
                <a:spcPct val="100000"/>
              </a:lnSpc>
              <a:buNone/>
            </a:pP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Sang-ayon sa</a:t>
            </a:r>
            <a:r>
              <a:rPr b="0" lang="en-PH" sz="1800" spc="-1" strike="noStrike">
                <a:solidFill>
                  <a:srgbClr val="000000"/>
                </a:solidFill>
                <a:latin typeface="Lato"/>
                <a:ea typeface="DejaVu Sans"/>
              </a:rPr>
              <a:t> isang pag-aaral, nakapagdudulot ng matinding </a:t>
            </a:r>
            <a:r>
              <a:rPr b="0" i="1" lang="en-PH" sz="1800" spc="-1" strike="noStrike">
                <a:solidFill>
                  <a:srgbClr val="000000"/>
                </a:solidFill>
                <a:latin typeface="Lato"/>
                <a:ea typeface="DejaVu Sans"/>
              </a:rPr>
              <a:t>stress</a:t>
            </a:r>
            <a:r>
              <a:rPr b="0" lang="en-PH" sz="1800" spc="-1" strike="noStrike">
                <a:solidFill>
                  <a:srgbClr val="000000"/>
                </a:solidFill>
                <a:latin typeface="Lato"/>
                <a:ea typeface="DejaVu Sans"/>
              </a:rPr>
              <a:t> ang labis na exposure sa                      internet.</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Batay sa</a:t>
            </a:r>
            <a:r>
              <a:rPr b="0" lang="en-PH" sz="1800" spc="-1" strike="noStrike">
                <a:solidFill>
                  <a:srgbClr val="000000"/>
                </a:solidFill>
                <a:latin typeface="Lato"/>
                <a:ea typeface="DejaVu Sans"/>
              </a:rPr>
              <a:t> ipinatupad na curfew, bawal nang lumabas nang lagpas sa ikasampu ng gabi.</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Alinsunod sa</a:t>
            </a:r>
            <a:r>
              <a:rPr b="0" lang="en-PH" sz="1800" spc="-1" strike="noStrike">
                <a:solidFill>
                  <a:srgbClr val="000000"/>
                </a:solidFill>
                <a:latin typeface="Lato"/>
                <a:ea typeface="DejaVu Sans"/>
              </a:rPr>
              <a:t> R.A. 10627 o Anti-Bullying Act of 2013, ang anumang akto ng pambubuska gamit ang     teknolohiya ay bahagi ng </a:t>
            </a:r>
            <a:r>
              <a:rPr b="0" i="1" lang="en-PH" sz="1800" spc="-1" strike="noStrike">
                <a:solidFill>
                  <a:srgbClr val="000000"/>
                </a:solidFill>
                <a:latin typeface="Lato"/>
                <a:ea typeface="DejaVu Sans"/>
              </a:rPr>
              <a:t>cyberbullying</a:t>
            </a:r>
            <a:r>
              <a:rPr b="0" lang="en-PH" sz="1800" spc="-1" strike="noStrike">
                <a:solidFill>
                  <a:srgbClr val="000000"/>
                </a:solidFill>
                <a:latin typeface="Lato"/>
                <a:ea typeface="DejaVu Sans"/>
              </a:rPr>
              <a:t>.</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Ayon sa</a:t>
            </a:r>
            <a:r>
              <a:rPr b="0" lang="en-PH" sz="1800" spc="-1" strike="noStrike">
                <a:solidFill>
                  <a:srgbClr val="000000"/>
                </a:solidFill>
                <a:latin typeface="Lato"/>
                <a:ea typeface="DejaVu Sans"/>
              </a:rPr>
              <a:t> balita, uulan bukas ng hapon.</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 paniniwala ko,</a:t>
            </a:r>
            <a:r>
              <a:rPr b="0" lang="en-PH" sz="1800" spc="-1" strike="noStrike">
                <a:solidFill>
                  <a:srgbClr val="000000"/>
                </a:solidFill>
                <a:latin typeface="Lato"/>
                <a:ea typeface="DejaVu Sans"/>
              </a:rPr>
              <a:t> makakaya mo ang lahat! Laban lang!</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 aking pananaw, </a:t>
            </a:r>
            <a:r>
              <a:rPr b="0" lang="en-PH" sz="1800" spc="-1" strike="noStrike">
                <a:solidFill>
                  <a:srgbClr val="000000"/>
                </a:solidFill>
                <a:latin typeface="Lato"/>
                <a:ea typeface="DejaVu Sans"/>
              </a:rPr>
              <a:t>kailangang maging kabahagi ang lahat sa konserbasyon ng kapaligiran.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60000" y="3024000"/>
            <a:ext cx="12176640" cy="623880"/>
          </a:xfrm>
          <a:prstGeom prst="rect">
            <a:avLst/>
          </a:prstGeom>
          <a:noFill/>
          <a:ln w="0">
            <a:noFill/>
          </a:ln>
        </p:spPr>
        <p:style>
          <a:lnRef idx="0"/>
          <a:fillRef idx="0"/>
          <a:effectRef idx="0"/>
          <a:fontRef idx="minor"/>
        </p:style>
      </p:sp>
      <p:sp>
        <p:nvSpPr>
          <p:cNvPr id="133" name=""/>
          <p:cNvSpPr/>
          <p:nvPr/>
        </p:nvSpPr>
        <p:spPr>
          <a:xfrm>
            <a:off x="540000" y="3240000"/>
            <a:ext cx="10787400" cy="2507400"/>
          </a:xfrm>
          <a:prstGeom prst="rect">
            <a:avLst/>
          </a:prstGeom>
          <a:noFill/>
          <a:ln w="0">
            <a:noFill/>
          </a:ln>
        </p:spPr>
        <p:style>
          <a:lnRef idx="0"/>
          <a:fillRef idx="0"/>
          <a:effectRef idx="0"/>
          <a:fontRef idx="minor"/>
        </p:style>
      </p:sp>
      <p:sp>
        <p:nvSpPr>
          <p:cNvPr id="134" name="PlaceHolder 5"/>
          <p:cNvSpPr/>
          <p:nvPr/>
        </p:nvSpPr>
        <p:spPr>
          <a:xfrm>
            <a:off x="721800" y="1202760"/>
            <a:ext cx="10797480" cy="1208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Sa tingin ng</a:t>
            </a:r>
            <a:r>
              <a:rPr b="0" lang="en-PH" sz="1800" spc="-1" strike="noStrike">
                <a:solidFill>
                  <a:srgbClr val="000000"/>
                </a:solidFill>
                <a:latin typeface="Lato"/>
                <a:ea typeface="DejaVu Sans"/>
              </a:rPr>
              <a:t> aking kamag-aral, dapat akong tumakbo para sa posisyon ng kalihim sa</a:t>
            </a:r>
            <a:r>
              <a:rPr b="0" i="1" lang="en-PH" sz="1800" spc="-1" strike="noStrike">
                <a:solidFill>
                  <a:srgbClr val="000000"/>
                </a:solidFill>
                <a:latin typeface="Lato"/>
                <a:ea typeface="DejaVu Sans"/>
              </a:rPr>
              <a:t> Student Council.</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Pinaniniwalaan kong</a:t>
            </a:r>
            <a:r>
              <a:rPr b="0" lang="en-PH" sz="1800" spc="-1" strike="noStrike">
                <a:solidFill>
                  <a:srgbClr val="000000"/>
                </a:solidFill>
                <a:latin typeface="Lato"/>
                <a:ea typeface="DejaVu Sans"/>
              </a:rPr>
              <a:t> magpapatuloy ang pag-unlad ng ating bansa kung ang lahat ng ating mga produkto         ay tatangkilikin ng bawat isa.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Inaakala ng</a:t>
            </a:r>
            <a:r>
              <a:rPr b="0" lang="en-PH" sz="1800" spc="-1" strike="noStrike">
                <a:solidFill>
                  <a:srgbClr val="000000"/>
                </a:solidFill>
                <a:latin typeface="Lato"/>
                <a:ea typeface="DejaVu Sans"/>
              </a:rPr>
              <a:t> karamihan na ang solusyon sa pagkontrol ng populasyon ay ang paggamit ng mga                                   </a:t>
            </a:r>
            <a:r>
              <a:rPr b="0" i="1" lang="en-PH" sz="1800" spc="-1" strike="noStrike">
                <a:solidFill>
                  <a:srgbClr val="000000"/>
                </a:solidFill>
                <a:latin typeface="Lato"/>
                <a:ea typeface="DejaVu Sans"/>
              </a:rPr>
              <a:t>contraceptive</a:t>
            </a:r>
            <a:r>
              <a:rPr b="0" lang="en-PH" sz="1800" spc="-1" strike="noStrike">
                <a:solidFill>
                  <a:srgbClr val="000000"/>
                </a:solidFill>
                <a:latin typeface="Lato"/>
                <a:ea typeface="DejaVu Sans"/>
              </a:rPr>
              <a:t>.</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Sa ganang akin,</a:t>
            </a:r>
            <a:r>
              <a:rPr b="0" lang="en-PH" sz="1800" spc="-1" strike="noStrike">
                <a:solidFill>
                  <a:srgbClr val="000000"/>
                </a:solidFill>
                <a:latin typeface="Lato"/>
                <a:ea typeface="DejaVu Sans"/>
              </a:rPr>
              <a:t> mainam na hindi ipatupad ang kaparusahang bitay at panatilihin na lamang ang                             panghabambuhay na pagkakakulong.</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Palagay ko,</a:t>
            </a:r>
            <a:r>
              <a:rPr b="0" lang="en-PH" sz="1800" spc="-1" strike="noStrike">
                <a:solidFill>
                  <a:srgbClr val="000000"/>
                </a:solidFill>
                <a:latin typeface="Lato"/>
                <a:ea typeface="DejaVu Sans"/>
              </a:rPr>
              <a:t> nawala ang aking lumbay nang nanood ako ng mga nakaaaliw na </a:t>
            </a:r>
            <a:r>
              <a:rPr b="0" i="1" lang="en-PH" sz="1800" spc="-1" strike="noStrike">
                <a:solidFill>
                  <a:srgbClr val="000000"/>
                </a:solidFill>
                <a:latin typeface="Lato"/>
                <a:ea typeface="DejaVu Sans"/>
              </a:rPr>
              <a:t>video</a:t>
            </a:r>
            <a:r>
              <a:rPr b="0" lang="en-PH" sz="1800" spc="-1" strike="noStrike">
                <a:solidFill>
                  <a:srgbClr val="000000"/>
                </a:solidFill>
                <a:latin typeface="Lato"/>
                <a:ea typeface="DejaVu Sans"/>
              </a:rPr>
              <a:t> sa </a:t>
            </a:r>
            <a:r>
              <a:rPr b="0" i="1" lang="en-PH" sz="1800" spc="-1" strike="noStrike">
                <a:solidFill>
                  <a:srgbClr val="000000"/>
                </a:solidFill>
                <a:latin typeface="Lato"/>
                <a:ea typeface="DejaVu Sans"/>
              </a:rPr>
              <a:t>internet</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itle 1"/>
          <p:cNvSpPr/>
          <p:nvPr/>
        </p:nvSpPr>
        <p:spPr>
          <a:xfrm>
            <a:off x="1523880" y="1799640"/>
            <a:ext cx="9127440" cy="23709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60000" y="2880000"/>
            <a:ext cx="12176640" cy="623880"/>
          </a:xfrm>
          <a:prstGeom prst="rect">
            <a:avLst/>
          </a:prstGeom>
          <a:noFill/>
          <a:ln w="0">
            <a:noFill/>
          </a:ln>
        </p:spPr>
        <p:style>
          <a:lnRef idx="0"/>
          <a:fillRef idx="0"/>
          <a:effectRef idx="0"/>
          <a:fontRef idx="minor"/>
        </p:style>
      </p:sp>
      <p:sp>
        <p:nvSpPr>
          <p:cNvPr id="137" name=""/>
          <p:cNvSpPr/>
          <p:nvPr/>
        </p:nvSpPr>
        <p:spPr>
          <a:xfrm>
            <a:off x="540000" y="3240000"/>
            <a:ext cx="10787400" cy="2507400"/>
          </a:xfrm>
          <a:prstGeom prst="rect">
            <a:avLst/>
          </a:prstGeom>
          <a:noFill/>
          <a:ln w="0">
            <a:noFill/>
          </a:ln>
        </p:spPr>
        <p:style>
          <a:lnRef idx="0"/>
          <a:fillRef idx="0"/>
          <a:effectRef idx="0"/>
          <a:fontRef idx="minor"/>
        </p:style>
      </p:sp>
      <p:sp>
        <p:nvSpPr>
          <p:cNvPr id="138" name="PlaceHolder 11"/>
          <p:cNvSpPr/>
          <p:nvPr/>
        </p:nvSpPr>
        <p:spPr>
          <a:xfrm>
            <a:off x="350640" y="-169920"/>
            <a:ext cx="1151856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a:t>
            </a:r>
            <a:r>
              <a:rPr b="0" lang="en-US" sz="1800" spc="-1" strike="noStrike">
                <a:solidFill>
                  <a:srgbClr val="000000"/>
                </a:solidFill>
                <a:latin typeface="Lato"/>
                <a:ea typeface="DejaVu Sans"/>
              </a:rPr>
              <a:t> Punan ang diyalogo ng iyong tugon gamit ang ekspresyon sa pagpapahayag ng pananaw.</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39" name=""/>
          <p:cNvSpPr/>
          <p:nvPr/>
        </p:nvSpPr>
        <p:spPr>
          <a:xfrm>
            <a:off x="350640" y="1391760"/>
            <a:ext cx="10976760" cy="2925360"/>
          </a:xfrm>
          <a:prstGeom prst="rect">
            <a:avLst/>
          </a:prstGeom>
          <a:noFill/>
          <a:ln w="0">
            <a:noFill/>
          </a:ln>
        </p:spPr>
        <p:style>
          <a:lnRef idx="0"/>
          <a:fillRef idx="0"/>
          <a:effectRef idx="0"/>
          <a:fontRef idx="minor"/>
        </p:style>
      </p:sp>
      <p:sp>
        <p:nvSpPr>
          <p:cNvPr id="140" name=""/>
          <p:cNvSpPr/>
          <p:nvPr/>
        </p:nvSpPr>
        <p:spPr>
          <a:xfrm>
            <a:off x="1080000" y="1709280"/>
            <a:ext cx="9898920" cy="3381120"/>
          </a:xfrm>
          <a:prstGeom prst="rect">
            <a:avLst/>
          </a:prstGeom>
          <a:noFill/>
          <a:ln w="0">
            <a:noFill/>
          </a:ln>
        </p:spPr>
        <p:style>
          <a:lnRef idx="0"/>
          <a:fillRef idx="0"/>
          <a:effectRef idx="0"/>
          <a:fontRef idx="minor"/>
        </p:style>
      </p:sp>
      <p:graphicFrame>
        <p:nvGraphicFramePr>
          <p:cNvPr id="141" name=""/>
          <p:cNvGraphicFramePr/>
          <p:nvPr/>
        </p:nvGraphicFramePr>
        <p:xfrm>
          <a:off x="1080000" y="1800000"/>
          <a:ext cx="9719640" cy="3794760"/>
        </p:xfrm>
        <a:graphic>
          <a:graphicData uri="http://schemas.openxmlformats.org/drawingml/2006/table">
            <a:tbl>
              <a:tblPr/>
              <a:tblGrid>
                <a:gridCol w="9720000"/>
              </a:tblGrid>
              <a:tr h="2339640">
                <a:tc>
                  <a:txBody>
                    <a:bodyPr lIns="90000" rIns="90000" anchor="t">
                      <a:noAutofit/>
                    </a:bodyPr>
                    <a:p>
                      <a:pPr>
                        <a:lnSpc>
                          <a:spcPct val="150000"/>
                        </a:lnSpc>
                        <a:buNone/>
                      </a:pPr>
                      <a:r>
                        <a:rPr b="1" lang="en-PH" sz="1800" spc="-1" strike="noStrike">
                          <a:latin typeface="Lato"/>
                        </a:rPr>
                        <a:t>Lani: </a:t>
                      </a:r>
                      <a:r>
                        <a:rPr b="0" lang="en-PH" sz="1800" spc="-1" strike="noStrike">
                          <a:latin typeface="Lato"/>
                        </a:rPr>
                        <a:t>Kaibigan, ano sa tingin mo? Babalik pa kaya sa normal ang lahat? Darating pa kaya ang panahong mawawala rin ang sakit na COVID-19?</a:t>
                      </a:r>
                      <a:endParaRPr b="0" lang="en-PH" sz="1800" spc="-1" strike="noStrike">
                        <a:latin typeface="Arial"/>
                      </a:endParaRPr>
                    </a:p>
                    <a:p>
                      <a:pPr>
                        <a:lnSpc>
                          <a:spcPct val="150000"/>
                        </a:lnSpc>
                        <a:buNone/>
                      </a:pPr>
                      <a:r>
                        <a:rPr b="1" lang="en-PH" sz="1800" spc="-1" strike="noStrike">
                          <a:latin typeface="Lato"/>
                        </a:rPr>
                        <a:t>Ako: </a:t>
                      </a:r>
                      <a:r>
                        <a:rPr b="0" lang="en-PH" sz="1800" spc="-1" strike="noStrike">
                          <a:latin typeface="Times New Roman"/>
                        </a:rPr>
                        <a:t>___________________________________________________________________________________</a:t>
                      </a:r>
                      <a:endParaRPr b="0" lang="en-PH" sz="1800" spc="-1" strike="noStrike">
                        <a:latin typeface="Arial"/>
                      </a:endParaRPr>
                    </a:p>
                    <a:p>
                      <a:pPr>
                        <a:lnSpc>
                          <a:spcPct val="150000"/>
                        </a:lnSpc>
                        <a:buNone/>
                      </a:pPr>
                      <a:r>
                        <a:rPr b="0" lang="en-PH" sz="1800" spc="-1" strike="noStrike">
                          <a:latin typeface="Times New Roman"/>
                        </a:rPr>
                        <a:t>___________________________________________________________________________________</a:t>
                      </a:r>
                      <a:endParaRPr b="0" lang="en-PH" sz="1800" spc="-1" strike="noStrike">
                        <a:latin typeface="Arial"/>
                      </a:endParaRPr>
                    </a:p>
                    <a:p>
                      <a:pPr>
                        <a:lnSpc>
                          <a:spcPct val="150000"/>
                        </a:lnSpc>
                        <a:buNone/>
                      </a:pPr>
                      <a:r>
                        <a:rPr b="0" lang="en-PH" sz="1800" spc="-1" strike="noStrike">
                          <a:latin typeface="Times New Roman"/>
                        </a:rPr>
                        <a:t>___________________________________________________________________________________</a:t>
                      </a:r>
                      <a:endParaRPr b="0" lang="en-PH" sz="1800" spc="-1" strike="noStrike">
                        <a:latin typeface="Arial"/>
                      </a:endParaRPr>
                    </a:p>
                    <a:p>
                      <a:pPr>
                        <a:lnSpc>
                          <a:spcPct val="150000"/>
                        </a:lnSpc>
                        <a:buNone/>
                      </a:pPr>
                      <a:r>
                        <a:rPr b="0" lang="en-PH" sz="1800" spc="-1" strike="noStrike">
                          <a:latin typeface="Times New Roman"/>
                        </a:rPr>
                        <a:t>___________________________________________________________________________________</a:t>
                      </a:r>
                      <a:endParaRPr b="0" lang="en-PH" sz="1800" spc="-1" strike="noStrike">
                        <a:latin typeface="Arial"/>
                      </a:endParaRPr>
                    </a:p>
                    <a:p>
                      <a:pPr>
                        <a:lnSpc>
                          <a:spcPct val="150000"/>
                        </a:lnSpc>
                        <a:buNone/>
                      </a:pPr>
                      <a:r>
                        <a:rPr b="0" lang="en-PH" sz="1800" spc="-1" strike="noStrike">
                          <a:latin typeface="Times New Roman"/>
                        </a:rPr>
                        <a:t>___________________________________________________________________________________</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2880000"/>
            <a:ext cx="12176640" cy="623880"/>
          </a:xfrm>
          <a:prstGeom prst="rect">
            <a:avLst/>
          </a:prstGeom>
          <a:noFill/>
          <a:ln w="0">
            <a:noFill/>
          </a:ln>
        </p:spPr>
        <p:style>
          <a:lnRef idx="0"/>
          <a:fillRef idx="0"/>
          <a:effectRef idx="0"/>
          <a:fontRef idx="minor"/>
        </p:style>
      </p:sp>
      <p:sp>
        <p:nvSpPr>
          <p:cNvPr id="143" name=""/>
          <p:cNvSpPr/>
          <p:nvPr/>
        </p:nvSpPr>
        <p:spPr>
          <a:xfrm>
            <a:off x="540000" y="3240000"/>
            <a:ext cx="10787400" cy="2507400"/>
          </a:xfrm>
          <a:prstGeom prst="rect">
            <a:avLst/>
          </a:prstGeom>
          <a:noFill/>
          <a:ln w="0">
            <a:noFill/>
          </a:ln>
        </p:spPr>
        <p:style>
          <a:lnRef idx="0"/>
          <a:fillRef idx="0"/>
          <a:effectRef idx="0"/>
          <a:fontRef idx="minor"/>
        </p:style>
      </p:sp>
      <p:sp>
        <p:nvSpPr>
          <p:cNvPr id="144" name="PlaceHolder 23"/>
          <p:cNvSpPr/>
          <p:nvPr/>
        </p:nvSpPr>
        <p:spPr>
          <a:xfrm>
            <a:off x="0" y="360000"/>
            <a:ext cx="1079820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gn="ctr">
              <a:lnSpc>
                <a:spcPct val="115000"/>
              </a:lnSpc>
              <a:buNone/>
            </a:pPr>
            <a:endParaRPr b="0" lang="en-PH" sz="1800" spc="-1" strike="noStrike">
              <a:latin typeface="Arial"/>
            </a:endParaRPr>
          </a:p>
        </p:txBody>
      </p:sp>
      <p:sp>
        <p:nvSpPr>
          <p:cNvPr id="145" name=""/>
          <p:cNvSpPr/>
          <p:nvPr/>
        </p:nvSpPr>
        <p:spPr>
          <a:xfrm>
            <a:off x="540000" y="1800000"/>
            <a:ext cx="10976760" cy="2925360"/>
          </a:xfrm>
          <a:prstGeom prst="rect">
            <a:avLst/>
          </a:prstGeom>
          <a:noFill/>
          <a:ln w="0">
            <a:noFill/>
          </a:ln>
        </p:spPr>
        <p:style>
          <a:lnRef idx="0"/>
          <a:fillRef idx="0"/>
          <a:effectRef idx="0"/>
          <a:fontRef idx="minor"/>
        </p:style>
      </p:sp>
      <p:sp>
        <p:nvSpPr>
          <p:cNvPr id="146" name=""/>
          <p:cNvSpPr/>
          <p:nvPr/>
        </p:nvSpPr>
        <p:spPr>
          <a:xfrm>
            <a:off x="2520000" y="1980000"/>
            <a:ext cx="10977120" cy="47509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Maaaring iba-iba ang sagot ng mga mag-aaral.</a:t>
            </a:r>
            <a:endParaRPr b="0" lang="en-PH" sz="2000" spc="-1" strike="noStrike">
              <a:latin typeface="Arial"/>
            </a:endParaRPr>
          </a:p>
          <a:p>
            <a:pPr>
              <a:lnSpc>
                <a:spcPct val="150000"/>
              </a:lnSpc>
              <a:buNone/>
            </a:pPr>
            <a:endParaRPr b="0" lang="en-PH" sz="2000" spc="-1" strike="noStrike">
              <a:latin typeface="Arial"/>
            </a:endParaRPr>
          </a:p>
        </p:txBody>
      </p:sp>
      <p:sp>
        <p:nvSpPr>
          <p:cNvPr id="147" name="PlaceHolder 24"/>
          <p:cNvSpPr/>
          <p:nvPr/>
        </p:nvSpPr>
        <p:spPr>
          <a:xfrm>
            <a:off x="118800" y="-34992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SUSI SA PAGWAWASTO</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2023-07-10T13:44:59Z</dcterms:modified>
  <cp:revision>212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