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0520" cy="68364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7400" cy="2777400"/>
          </a:xfrm>
          <a:prstGeom prst="rect">
            <a:avLst/>
          </a:prstGeom>
          <a:ln w="0">
            <a:noFill/>
          </a:ln>
        </p:spPr>
      </p:pic>
      <p:sp>
        <p:nvSpPr>
          <p:cNvPr id="2" name="Rectangle 5"/>
          <p:cNvSpPr/>
          <p:nvPr/>
        </p:nvSpPr>
        <p:spPr>
          <a:xfrm>
            <a:off x="3487320" y="1475280"/>
            <a:ext cx="8682840" cy="38408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2840" cy="3625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0520" cy="613440"/>
          </a:xfrm>
          <a:prstGeom prst="rect">
            <a:avLst/>
          </a:prstGeom>
          <a:ln w="0">
            <a:noFill/>
          </a:ln>
        </p:spPr>
      </p:pic>
      <p:sp>
        <p:nvSpPr>
          <p:cNvPr id="43" name="Rectangle 7"/>
          <p:cNvSpPr/>
          <p:nvPr/>
        </p:nvSpPr>
        <p:spPr>
          <a:xfrm>
            <a:off x="10868760" y="0"/>
            <a:ext cx="948960" cy="9489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040" cy="1013040"/>
          </a:xfrm>
          <a:prstGeom prst="rect">
            <a:avLst/>
          </a:prstGeom>
          <a:ln w="0">
            <a:noFill/>
          </a:ln>
        </p:spPr>
      </p:pic>
      <p:sp>
        <p:nvSpPr>
          <p:cNvPr id="45" name="TextBox 9"/>
          <p:cNvSpPr/>
          <p:nvPr/>
        </p:nvSpPr>
        <p:spPr>
          <a:xfrm>
            <a:off x="185400" y="6362280"/>
            <a:ext cx="467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1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4840" cy="33631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89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Si Atog Sa Lungsod</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(Uri ng Pangngalan)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2487960" y="1980000"/>
            <a:ext cx="7411320" cy="1695600"/>
          </a:xfrm>
          <a:prstGeom prst="rect">
            <a:avLst/>
          </a:prstGeom>
          <a:solidFill>
            <a:srgbClr val="f7d1d5"/>
          </a:solidFill>
          <a:ln w="76320">
            <a:solidFill>
              <a:srgbClr val="3a1a0f"/>
            </a:solidFill>
            <a:round/>
          </a:ln>
        </p:spPr>
        <p:style>
          <a:lnRef idx="0"/>
          <a:fillRef idx="0"/>
          <a:effectRef idx="0"/>
          <a:fontRef idx="minor"/>
        </p:style>
        <p:txBody>
          <a:bodyPr lIns="128160" rIns="128160" tIns="83160" bIns="83160" anchor="t">
            <a:noAutofit/>
          </a:bodyPr>
          <a:p>
            <a:pPr algn="ctr">
              <a:lnSpc>
                <a:spcPct val="100000"/>
              </a:lnSpc>
              <a:buNone/>
            </a:pPr>
            <a:r>
              <a:rPr b="0" lang="en-PH" sz="4400" spc="-1" strike="noStrike">
                <a:solidFill>
                  <a:srgbClr val="000000"/>
                </a:solidFill>
                <a:latin typeface="Arial"/>
                <a:ea typeface="DejaVu Sans"/>
              </a:rPr>
              <a:t>Paggamit ng Tamang </a:t>
            </a:r>
            <a:endParaRPr b="0" lang="en-PH" sz="4400" spc="-1" strike="noStrike">
              <a:latin typeface="Arial"/>
            </a:endParaRPr>
          </a:p>
          <a:p>
            <a:pPr algn="ctr">
              <a:lnSpc>
                <a:spcPct val="100000"/>
              </a:lnSpc>
              <a:buNone/>
            </a:pPr>
            <a:r>
              <a:rPr b="0" lang="en-PH" sz="4400" spc="-1" strike="noStrike">
                <a:solidFill>
                  <a:srgbClr val="000000"/>
                </a:solidFill>
                <a:latin typeface="Arial"/>
                <a:ea typeface="DejaVu Sans"/>
              </a:rPr>
              <a:t>Uri ng Pangngalan</a:t>
            </a:r>
            <a:endParaRPr b="0" lang="en-PH" sz="4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756000" y="1440000"/>
            <a:ext cx="10799280" cy="3854880"/>
          </a:xfrm>
          <a:prstGeom prst="rect">
            <a:avLst/>
          </a:prstGeom>
          <a:solidFill>
            <a:srgbClr val="f6f9d4"/>
          </a:solidFill>
          <a:ln w="76320">
            <a:solidFill>
              <a:srgbClr val="342a06"/>
            </a:solidFill>
            <a:round/>
          </a:ln>
        </p:spPr>
        <p:style>
          <a:lnRef idx="0"/>
          <a:fillRef idx="0"/>
          <a:effectRef idx="0"/>
          <a:fontRef idx="minor"/>
        </p:style>
        <p:txBody>
          <a:bodyPr lIns="128160" rIns="128160" tIns="83160" bIns="83160" anchor="t">
            <a:noAutofit/>
          </a:bodyPr>
          <a:p>
            <a:pPr algn="ctr">
              <a:lnSpc>
                <a:spcPct val="100000"/>
              </a:lnSpc>
              <a:buNone/>
            </a:pPr>
            <a:r>
              <a:rPr b="0" lang="en-PH" sz="3200" spc="-1" strike="noStrike">
                <a:solidFill>
                  <a:srgbClr val="000000"/>
                </a:solidFill>
                <a:highlight>
                  <a:srgbClr val="ffff00"/>
                </a:highlight>
                <a:latin typeface="Lato"/>
                <a:ea typeface="DejaVu Sans"/>
              </a:rPr>
              <a:t>Uri ng Pangngalan</a:t>
            </a:r>
            <a:endParaRPr b="0" lang="en-PH" sz="3200" spc="-1" strike="noStrike">
              <a:latin typeface="Arial"/>
            </a:endParaRPr>
          </a:p>
          <a:p>
            <a:pPr algn="just">
              <a:lnSpc>
                <a:spcPct val="100000"/>
              </a:lnSpc>
              <a:buNone/>
            </a:pPr>
            <a:endParaRPr b="0" lang="en-PH" sz="3200" spc="-1" strike="noStrike">
              <a:latin typeface="Arial"/>
            </a:endParaRPr>
          </a:p>
          <a:p>
            <a:pPr algn="just">
              <a:lnSpc>
                <a:spcPct val="10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Naaalala mo pa ba kung ano ang pangngalan? Ito ay ang mga ngalan ng tao, bagay, hayop, lugar, o pangyayari.</a:t>
            </a:r>
            <a:endParaRPr b="0" lang="en-PH" sz="3200" spc="-1" strike="noStrike">
              <a:latin typeface="Arial"/>
            </a:endParaRPr>
          </a:p>
          <a:p>
            <a:pPr algn="just">
              <a:lnSpc>
                <a:spcPct val="100000"/>
              </a:lnSpc>
              <a:buNone/>
            </a:pPr>
            <a:endParaRPr b="0" lang="en-PH" sz="3200" spc="-1" strike="noStrike">
              <a:latin typeface="Arial"/>
            </a:endParaRPr>
          </a:p>
          <a:p>
            <a:pPr algn="just">
              <a:lnSpc>
                <a:spcPct val="10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May </a:t>
            </a:r>
            <a:r>
              <a:rPr b="0" lang="en-PH" sz="3200" spc="-1" strike="noStrike">
                <a:solidFill>
                  <a:srgbClr val="000000"/>
                </a:solidFill>
                <a:highlight>
                  <a:srgbClr val="ffff00"/>
                </a:highlight>
                <a:latin typeface="Lato"/>
                <a:ea typeface="DejaVu Sans"/>
              </a:rPr>
              <a:t>pangngalan</a:t>
            </a:r>
            <a:r>
              <a:rPr b="0" lang="en-PH" sz="3200" spc="-1" strike="noStrike">
                <a:solidFill>
                  <a:srgbClr val="000000"/>
                </a:solidFill>
                <a:latin typeface="Lato"/>
                <a:ea typeface="DejaVu Sans"/>
              </a:rPr>
              <a:t> na tumutukoy lamang sa isang partikular na tao, bagay, hayop, lugar, o pangyayari.</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540000" y="720000"/>
            <a:ext cx="2699280" cy="719280"/>
          </a:xfrm>
          <a:prstGeom prst="rect">
            <a:avLst/>
          </a:prstGeom>
          <a:solidFill>
            <a:srgbClr val="729fcf">
              <a:alpha val="67000"/>
            </a:srgbClr>
          </a:solidFill>
          <a:ln w="76320">
            <a:solidFill>
              <a:srgbClr val="f6f9d4"/>
            </a:solidFill>
            <a:round/>
          </a:ln>
        </p:spPr>
        <p:style>
          <a:lnRef idx="0"/>
          <a:fillRef idx="0"/>
          <a:effectRef idx="0"/>
          <a:fontRef idx="minor"/>
        </p:style>
        <p:txBody>
          <a:bodyPr lIns="128160" rIns="128160" tIns="83160" bIns="83160" anchor="t">
            <a:noAutofit/>
          </a:bodyPr>
          <a:p>
            <a:pPr>
              <a:lnSpc>
                <a:spcPct val="100000"/>
              </a:lnSpc>
              <a:buNone/>
            </a:pPr>
            <a:r>
              <a:rPr b="0" lang="en-PH" sz="3200" spc="-1" strike="noStrike">
                <a:solidFill>
                  <a:srgbClr val="000000"/>
                </a:solidFill>
                <a:latin typeface="Lato"/>
                <a:ea typeface="DejaVu Sans"/>
              </a:rPr>
              <a:t>Halimbawa:</a:t>
            </a:r>
            <a:endParaRPr b="0" lang="en-PH" sz="3200" spc="-1" strike="noStrike">
              <a:latin typeface="Arial"/>
            </a:endParaRPr>
          </a:p>
        </p:txBody>
      </p:sp>
      <p:sp>
        <p:nvSpPr>
          <p:cNvPr id="128" name=""/>
          <p:cNvSpPr/>
          <p:nvPr/>
        </p:nvSpPr>
        <p:spPr>
          <a:xfrm>
            <a:off x="1080000" y="1620000"/>
            <a:ext cx="9834840" cy="4343760"/>
          </a:xfrm>
          <a:prstGeom prst="rect">
            <a:avLst/>
          </a:prstGeom>
          <a:solidFill>
            <a:srgbClr val="dee7e5"/>
          </a:solidFill>
          <a:ln w="57240">
            <a:solidFill>
              <a:srgbClr val="472702"/>
            </a:solidFill>
            <a:round/>
          </a:ln>
        </p:spPr>
        <p:style>
          <a:lnRef idx="0"/>
          <a:fillRef idx="0"/>
          <a:effectRef idx="0"/>
          <a:fontRef idx="minor"/>
        </p:style>
        <p:txBody>
          <a:bodyPr lIns="118440" rIns="118440" tIns="73440" bIns="73440" anchor="t">
            <a:noAutofit/>
          </a:bodyPr>
          <a:p>
            <a:pPr>
              <a:lnSpc>
                <a:spcPct val="100000"/>
              </a:lnSpc>
              <a:buNone/>
            </a:pPr>
            <a:r>
              <a:rPr b="0" lang="en-PH" sz="3200" spc="-1" strike="noStrike">
                <a:solidFill>
                  <a:srgbClr val="000000"/>
                </a:solidFill>
                <a:latin typeface="Arial"/>
                <a:ea typeface="DejaVu Sans"/>
              </a:rPr>
              <a:t>Ang pangalan mo.</a:t>
            </a:r>
            <a:endParaRPr b="0" lang="en-PH" sz="3200" spc="-1" strike="noStrike">
              <a:latin typeface="Arial"/>
            </a:endParaRPr>
          </a:p>
          <a:p>
            <a:pPr algn="just">
              <a:lnSpc>
                <a:spcPct val="150000"/>
              </a:lnSpc>
              <a:buNone/>
            </a:pPr>
            <a:r>
              <a:rPr b="0" lang="en-PH" sz="3200" spc="-1" strike="noStrike">
                <a:solidFill>
                  <a:srgbClr val="000000"/>
                </a:solidFill>
                <a:latin typeface="Arial"/>
                <a:ea typeface="DejaVu Sans"/>
              </a:rPr>
              <a:t>Ang pangalan mo ay ngalan ng tao, ibig sabihin ito ay isang pangngalan. Pero ang pangalan mo ay iyo lamang. Hindi ito maaaring tumukoy sa kaibigan mo o sa iba pang tao. Ikaw ay isang partikular na tao, kaya ang pangalan mo ay tanging ngalan ng tao.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56000" y="1440000"/>
            <a:ext cx="10799280" cy="3854880"/>
          </a:xfrm>
          <a:prstGeom prst="rect">
            <a:avLst/>
          </a:prstGeom>
          <a:solidFill>
            <a:srgbClr val="f6f9d4"/>
          </a:solidFill>
          <a:ln w="76320">
            <a:solidFill>
              <a:srgbClr val="342a06"/>
            </a:solidFill>
            <a:round/>
          </a:ln>
        </p:spPr>
        <p:style>
          <a:lnRef idx="0"/>
          <a:fillRef idx="0"/>
          <a:effectRef idx="0"/>
          <a:fontRef idx="minor"/>
        </p:style>
        <p:txBody>
          <a:bodyPr lIns="128160" rIns="128160" tIns="83160" bIns="83160" anchor="t">
            <a:noAutofit/>
          </a:bodyPr>
          <a:p>
            <a:pPr algn="ctr">
              <a:lnSpc>
                <a:spcPct val="100000"/>
              </a:lnSpc>
              <a:buNone/>
            </a:pPr>
            <a:r>
              <a:rPr b="0" lang="en-PH" sz="3200" spc="-1" strike="noStrike">
                <a:solidFill>
                  <a:srgbClr val="000000"/>
                </a:solidFill>
                <a:latin typeface="Lato"/>
                <a:ea typeface="DejaVu Sans"/>
              </a:rPr>
              <a:t>Ang tawag sa uri ng pangngalang ito ay</a:t>
            </a:r>
            <a:r>
              <a:rPr b="0" lang="en-PH" sz="3200" spc="-1" strike="noStrike">
                <a:solidFill>
                  <a:srgbClr val="000000"/>
                </a:solidFill>
                <a:highlight>
                  <a:srgbClr val="ffff00"/>
                </a:highlight>
                <a:latin typeface="Lato"/>
                <a:ea typeface="DejaVu Sans"/>
              </a:rPr>
              <a:t> pantangi</a:t>
            </a:r>
            <a:r>
              <a:rPr b="0" lang="en-PH" sz="3200" spc="-1" strike="noStrike">
                <a:solidFill>
                  <a:srgbClr val="000000"/>
                </a:solidFill>
                <a:latin typeface="Lato"/>
                <a:ea typeface="DejaVu Sans"/>
              </a:rPr>
              <a:t>.</a:t>
            </a:r>
            <a:endParaRPr b="0" lang="en-PH" sz="3200" spc="-1" strike="noStrike">
              <a:latin typeface="Arial"/>
            </a:endParaRPr>
          </a:p>
          <a:p>
            <a:pPr algn="ctr">
              <a:lnSpc>
                <a:spcPct val="100000"/>
              </a:lnSpc>
              <a:buNone/>
            </a:pPr>
            <a:endParaRPr b="0" lang="en-PH" sz="3200" spc="-1" strike="noStrike">
              <a:latin typeface="Arial"/>
            </a:endParaRPr>
          </a:p>
          <a:p>
            <a:pPr algn="just">
              <a:lnSpc>
                <a:spcPct val="10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May mga pangngalan naman na tumutukoy sa marami o</a:t>
            </a:r>
            <a:endParaRPr b="0" lang="en-PH" sz="3200" spc="-1" strike="noStrike">
              <a:latin typeface="Arial"/>
            </a:endParaRPr>
          </a:p>
          <a:p>
            <a:pPr algn="just">
              <a:lnSpc>
                <a:spcPct val="100000"/>
              </a:lnSpc>
              <a:buNone/>
            </a:pPr>
            <a:r>
              <a:rPr b="0" lang="en-PH" sz="3200" spc="-1" strike="noStrike">
                <a:solidFill>
                  <a:srgbClr val="000000"/>
                </a:solidFill>
                <a:latin typeface="Lato"/>
                <a:ea typeface="DejaVu Sans"/>
              </a:rPr>
              <a:t>pangkalahatang tawag sa tao, bagay, hayop, lugar, o pangyayari. </a:t>
            </a:r>
            <a:endParaRPr b="0" lang="en-PH" sz="3200" spc="-1" strike="noStrike">
              <a:latin typeface="Arial"/>
            </a:endParaRPr>
          </a:p>
          <a:p>
            <a:pPr algn="just">
              <a:lnSpc>
                <a:spcPct val="100000"/>
              </a:lnSpc>
              <a:buNone/>
            </a:pPr>
            <a:endParaRPr b="0" lang="en-PH" sz="3200" spc="-1" strike="noStrike">
              <a:latin typeface="Arial"/>
            </a:endParaRPr>
          </a:p>
          <a:p>
            <a:pPr algn="ctr">
              <a:lnSpc>
                <a:spcPct val="100000"/>
              </a:lnSpc>
              <a:buNone/>
            </a:pPr>
            <a:r>
              <a:rPr b="0" lang="en-PH" sz="3200" spc="-1" strike="noStrike">
                <a:solidFill>
                  <a:srgbClr val="000000"/>
                </a:solidFill>
                <a:latin typeface="Lato"/>
                <a:ea typeface="DejaVu Sans"/>
              </a:rPr>
              <a:t>Ang tawag naman sa uri ng pangngalang ito ay </a:t>
            </a:r>
            <a:r>
              <a:rPr b="0" lang="en-PH" sz="3200" spc="-1" strike="noStrike">
                <a:solidFill>
                  <a:srgbClr val="000000"/>
                </a:solidFill>
                <a:highlight>
                  <a:srgbClr val="ffff00"/>
                </a:highlight>
                <a:latin typeface="Lato"/>
                <a:ea typeface="DejaVu Sans"/>
              </a:rPr>
              <a:t>pambalana</a:t>
            </a:r>
            <a:r>
              <a:rPr b="0" lang="en-PH" sz="3200" spc="-1" strike="noStrike">
                <a:solidFill>
                  <a:srgbClr val="000000"/>
                </a:solidFill>
                <a:latin typeface="Lato"/>
                <a:ea typeface="DejaVu Sans"/>
              </a:rPr>
              <a: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540000" y="720000"/>
            <a:ext cx="2699280" cy="719280"/>
          </a:xfrm>
          <a:prstGeom prst="rect">
            <a:avLst/>
          </a:prstGeom>
          <a:solidFill>
            <a:srgbClr val="729fcf">
              <a:alpha val="67000"/>
            </a:srgbClr>
          </a:solidFill>
          <a:ln w="76320">
            <a:solidFill>
              <a:srgbClr val="f6f9d4"/>
            </a:solidFill>
            <a:round/>
          </a:ln>
        </p:spPr>
        <p:style>
          <a:lnRef idx="0"/>
          <a:fillRef idx="0"/>
          <a:effectRef idx="0"/>
          <a:fontRef idx="minor"/>
        </p:style>
        <p:txBody>
          <a:bodyPr lIns="128160" rIns="128160" tIns="83160" bIns="83160" anchor="t">
            <a:noAutofit/>
          </a:bodyPr>
          <a:p>
            <a:pPr>
              <a:lnSpc>
                <a:spcPct val="100000"/>
              </a:lnSpc>
              <a:buNone/>
            </a:pPr>
            <a:r>
              <a:rPr b="0" lang="en-PH" sz="3200" spc="-1" strike="noStrike">
                <a:solidFill>
                  <a:srgbClr val="000000"/>
                </a:solidFill>
                <a:latin typeface="Lato"/>
                <a:ea typeface="DejaVu Sans"/>
              </a:rPr>
              <a:t>Halimbawa:</a:t>
            </a:r>
            <a:endParaRPr b="0" lang="en-PH" sz="3200" spc="-1" strike="noStrike">
              <a:latin typeface="Arial"/>
            </a:endParaRPr>
          </a:p>
        </p:txBody>
      </p:sp>
      <p:sp>
        <p:nvSpPr>
          <p:cNvPr id="131" name=""/>
          <p:cNvSpPr/>
          <p:nvPr/>
        </p:nvSpPr>
        <p:spPr>
          <a:xfrm>
            <a:off x="1080000" y="1620000"/>
            <a:ext cx="10439640" cy="4499640"/>
          </a:xfrm>
          <a:prstGeom prst="rect">
            <a:avLst/>
          </a:prstGeom>
          <a:solidFill>
            <a:srgbClr val="dee7e5"/>
          </a:solidFill>
          <a:ln w="57240">
            <a:solidFill>
              <a:srgbClr val="472702"/>
            </a:solidFill>
            <a:round/>
          </a:ln>
        </p:spPr>
        <p:style>
          <a:lnRef idx="0"/>
          <a:fillRef idx="0"/>
          <a:effectRef idx="0"/>
          <a:fontRef idx="minor"/>
        </p:style>
        <p:txBody>
          <a:bodyPr lIns="118440" rIns="118440" tIns="73440" bIns="73440" anchor="t">
            <a:noAutofit/>
          </a:bodyPr>
          <a:p>
            <a:pPr>
              <a:lnSpc>
                <a:spcPct val="150000"/>
              </a:lnSpc>
              <a:buNone/>
            </a:pPr>
            <a:r>
              <a:rPr b="0" lang="en-PH" sz="3200" spc="-1" strike="noStrike">
                <a:solidFill>
                  <a:srgbClr val="000000"/>
                </a:solidFill>
                <a:latin typeface="Arial"/>
                <a:ea typeface="DejaVu Sans"/>
              </a:rPr>
              <a:t>Ang salitang bata.</a:t>
            </a:r>
            <a:endParaRPr b="0" lang="en-PH" sz="3200" spc="-1" strike="noStrike">
              <a:latin typeface="Arial"/>
            </a:endParaRPr>
          </a:p>
          <a:p>
            <a:pPr algn="just">
              <a:lnSpc>
                <a:spcPct val="150000"/>
              </a:lnSpc>
              <a:buNone/>
            </a:pPr>
            <a:r>
              <a:rPr b="0" lang="en-PH" sz="3200" spc="-1" strike="noStrike">
                <a:solidFill>
                  <a:srgbClr val="000000"/>
                </a:solidFill>
                <a:latin typeface="Arial"/>
                <a:ea typeface="DejaVu Sans"/>
              </a:rPr>
              <a:t>Ang salitang bata ay ngalan ng tao; ibig sabihin ito ay pangngalan. Pero marami ang tinutukoy nito. Ikaw ay isang bata, ang mga kaklase mo ay mga bata, marami kang kaibigang bata. Kaya kapag sinabing bata, lahat kayong mga bata ay pinatutungkulan nito.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980000" y="900000"/>
            <a:ext cx="7739280" cy="762840"/>
          </a:xfrm>
          <a:prstGeom prst="rect">
            <a:avLst/>
          </a:prstGeom>
          <a:solidFill>
            <a:srgbClr val="ffffd7"/>
          </a:solidFill>
          <a:ln w="57240">
            <a:solidFill>
              <a:srgbClr val="ff0000"/>
            </a:solidFill>
            <a:round/>
          </a:ln>
        </p:spPr>
        <p:style>
          <a:lnRef idx="0"/>
          <a:fillRef idx="0"/>
          <a:effectRef idx="0"/>
          <a:fontRef idx="minor"/>
        </p:style>
        <p:txBody>
          <a:bodyPr lIns="118440" rIns="118440" tIns="73440" bIns="73440" anchor="t">
            <a:noAutofit/>
          </a:bodyPr>
          <a:p>
            <a:pPr>
              <a:lnSpc>
                <a:spcPct val="100000"/>
              </a:lnSpc>
              <a:buNone/>
            </a:pPr>
            <a:r>
              <a:rPr b="0" lang="en-PH" sz="2800" spc="-1" strike="noStrike">
                <a:solidFill>
                  <a:srgbClr val="000000"/>
                </a:solidFill>
                <a:latin typeface="Lato"/>
                <a:ea typeface="DejaVu Sans"/>
              </a:rPr>
              <a:t>Ang iba pang mga halimbawa ay ang sumusunod:</a:t>
            </a:r>
            <a:endParaRPr b="0" lang="en-PH" sz="2800" spc="-1" strike="noStrike">
              <a:latin typeface="Arial"/>
            </a:endParaRPr>
          </a:p>
        </p:txBody>
      </p:sp>
      <p:graphicFrame>
        <p:nvGraphicFramePr>
          <p:cNvPr id="133" name=""/>
          <p:cNvGraphicFramePr/>
          <p:nvPr/>
        </p:nvGraphicFramePr>
        <p:xfrm>
          <a:off x="2791080" y="2054520"/>
          <a:ext cx="6336360" cy="2848320"/>
        </p:xfrm>
        <a:graphic>
          <a:graphicData uri="http://schemas.openxmlformats.org/drawingml/2006/table">
            <a:tbl>
              <a:tblPr/>
              <a:tblGrid>
                <a:gridCol w="3194640"/>
                <a:gridCol w="3142080"/>
              </a:tblGrid>
              <a:tr h="719640">
                <a:tc>
                  <a:txBody>
                    <a:bodyPr lIns="90000" rIns="90000" anchor="ctr">
                      <a:noAutofit/>
                    </a:bodyPr>
                    <a:p>
                      <a:pPr algn="ctr">
                        <a:lnSpc>
                          <a:spcPct val="100000"/>
                        </a:lnSpc>
                        <a:buNone/>
                      </a:pPr>
                      <a:r>
                        <a:rPr b="1" lang="en-PH" sz="2800" spc="-1" strike="noStrike">
                          <a:latin typeface="Lato"/>
                        </a:rPr>
                        <a:t>Pantangi</a:t>
                      </a:r>
                      <a:endParaRPr b="0" lang="en-PH" sz="2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a:txBody>
                    <a:bodyPr lIns="90000" rIns="90000" anchor="ctr">
                      <a:noAutofit/>
                    </a:bodyPr>
                    <a:p>
                      <a:pPr algn="ctr">
                        <a:lnSpc>
                          <a:spcPct val="100000"/>
                        </a:lnSpc>
                        <a:buNone/>
                      </a:pPr>
                      <a:r>
                        <a:rPr b="1" lang="en-PH" sz="2800" spc="-1" strike="noStrike">
                          <a:latin typeface="Lato"/>
                        </a:rPr>
                        <a:t>Pambalana</a:t>
                      </a:r>
                      <a:endParaRPr b="0" lang="en-PH" sz="2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r>
              <a:tr h="719640">
                <a:tc>
                  <a:txBody>
                    <a:bodyPr lIns="90000" rIns="90000" anchor="t">
                      <a:noAutofit/>
                    </a:bodyPr>
                    <a:p>
                      <a:pPr algn="ctr">
                        <a:lnSpc>
                          <a:spcPct val="100000"/>
                        </a:lnSpc>
                        <a:buNone/>
                      </a:pPr>
                      <a:r>
                        <a:rPr b="0" lang="en-PH" sz="2800" spc="-1" strike="noStrike">
                          <a:latin typeface="Lato"/>
                        </a:rPr>
                        <a:t>Donato</a:t>
                      </a:r>
                      <a:endParaRPr b="0" lang="en-PH" sz="2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d7"/>
                    </a:solidFill>
                  </a:tcPr>
                </a:tc>
                <a:tc>
                  <a:txBody>
                    <a:bodyPr lIns="90000" rIns="90000" anchor="t">
                      <a:noAutofit/>
                    </a:bodyPr>
                    <a:p>
                      <a:pPr algn="ctr">
                        <a:lnSpc>
                          <a:spcPct val="100000"/>
                        </a:lnSpc>
                        <a:buNone/>
                      </a:pPr>
                      <a:r>
                        <a:rPr b="0" lang="en-PH" sz="2800" spc="-1" strike="noStrike">
                          <a:latin typeface="Lato"/>
                        </a:rPr>
                        <a:t>Lalaki</a:t>
                      </a:r>
                      <a:endParaRPr b="0" lang="en-PH" sz="2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d7"/>
                    </a:solidFill>
                  </a:tcPr>
                </a:tc>
              </a:tr>
              <a:tr h="719640">
                <a:tc>
                  <a:txBody>
                    <a:bodyPr lIns="90000" rIns="90000" anchor="t">
                      <a:noAutofit/>
                    </a:bodyPr>
                    <a:p>
                      <a:pPr algn="ctr">
                        <a:lnSpc>
                          <a:spcPct val="100000"/>
                        </a:lnSpc>
                        <a:buNone/>
                      </a:pPr>
                      <a:r>
                        <a:rPr b="0" lang="en-PH" sz="2800" spc="-1" strike="noStrike">
                          <a:latin typeface="Lato"/>
                        </a:rPr>
                        <a:t>Ginang Alfonzo</a:t>
                      </a:r>
                      <a:endParaRPr b="0" lang="en-PH" sz="2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d7"/>
                    </a:solidFill>
                  </a:tcPr>
                </a:tc>
                <a:tc>
                  <a:txBody>
                    <a:bodyPr lIns="90000" rIns="90000" anchor="t">
                      <a:noAutofit/>
                    </a:bodyPr>
                    <a:p>
                      <a:pPr algn="ctr">
                        <a:lnSpc>
                          <a:spcPct val="100000"/>
                        </a:lnSpc>
                        <a:buNone/>
                      </a:pPr>
                      <a:r>
                        <a:rPr b="0" lang="en-PH" sz="2800" spc="-1" strike="noStrike">
                          <a:latin typeface="Lato"/>
                        </a:rPr>
                        <a:t>Guro</a:t>
                      </a:r>
                      <a:endParaRPr b="0" lang="en-PH" sz="2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d7"/>
                    </a:solidFill>
                  </a:tcPr>
                </a:tc>
              </a:tr>
              <a:tr h="689760">
                <a:tc>
                  <a:txBody>
                    <a:bodyPr lIns="90000" rIns="90000" anchor="t">
                      <a:noAutofit/>
                    </a:bodyPr>
                    <a:p>
                      <a:pPr algn="ctr">
                        <a:lnSpc>
                          <a:spcPct val="100000"/>
                        </a:lnSpc>
                        <a:buNone/>
                      </a:pPr>
                      <a:r>
                        <a:rPr b="0" lang="en-PH" sz="2800" spc="-1" strike="noStrike">
                          <a:latin typeface="Lato"/>
                        </a:rPr>
                        <a:t>Carmelita</a:t>
                      </a:r>
                      <a:endParaRPr b="0" lang="en-PH" sz="2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d7"/>
                    </a:solidFill>
                  </a:tcPr>
                </a:tc>
                <a:tc>
                  <a:txBody>
                    <a:bodyPr lIns="90000" rIns="90000" anchor="t">
                      <a:noAutofit/>
                    </a:bodyPr>
                    <a:p>
                      <a:pPr algn="ctr">
                        <a:lnSpc>
                          <a:spcPct val="100000"/>
                        </a:lnSpc>
                        <a:buNone/>
                      </a:pPr>
                      <a:r>
                        <a:rPr b="0" lang="en-PH" sz="2800" spc="-1" strike="noStrike">
                          <a:latin typeface="Lato"/>
                        </a:rPr>
                        <a:t>Nanay</a:t>
                      </a:r>
                      <a:endParaRPr b="0" lang="en-PH" sz="2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d7"/>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2717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2023-08-05T15:14:15Z</dcterms:modified>
  <cp:revision>255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