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800" cy="685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680" cy="27946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120" cy="3858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120" cy="3798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800" cy="6307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240" cy="96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320" cy="10303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120" cy="33804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206960" y="2215800"/>
            <a:ext cx="74908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Lato"/>
                <a:ea typeface="Arial;Arial"/>
              </a:rPr>
              <a:t>Identifying the Structure, Purpose, Features, and Significant Details in an Argumentative Text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76000" y="2736000"/>
            <a:ext cx="10620000" cy="9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Argumentative text </a:t>
            </a:r>
            <a:endParaRPr b="0" lang="en-PH" sz="2200" spc="-1" strike="noStrike">
              <a:latin typeface="Arial"/>
              <a:ea typeface="PingFang SC"/>
            </a:endParaRPr>
          </a:p>
          <a:p>
            <a:pPr lvl="3" marL="864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is an informational text which uses pieces of evidence and facts, rather than just the author’s thoughts and opinions, to support the issue, topic, or claim being raised. 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900720" y="360000"/>
            <a:ext cx="10079280" cy="16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Arial;Arial"/>
              </a:rPr>
              <a:t>Identifying the Structure, Purpose, Features, and Significant Details in an Argumentative Text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188000" y="4837680"/>
            <a:ext cx="10152000" cy="14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This text uses a combination of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description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comparison-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 and-contrast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cause-and-effect,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and 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problem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–</a:t>
            </a:r>
            <a:r>
              <a:rPr b="0" i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solution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structures to effectively present its details.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360000" y="2683080"/>
            <a:ext cx="10676880" cy="30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Arial;Arial"/>
              </a:rPr>
              <a:t>Example:</a:t>
            </a:r>
            <a:endParaRPr b="0" lang="en-PH" sz="24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Vaccines are very important to prevent diseases. They mimic or imitate the viruses or bacteria that cause diseases and trigger the body’s creation of antibodies. Also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these antibodies will provide protection once a person is infected with the actual disease-causing viruses or bacteria.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247760" y="540000"/>
            <a:ext cx="9370440" cy="7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Identifying the Structure, Purpose, Features, and Significant Details in an Argumentative Text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80000" y="1980000"/>
            <a:ext cx="10676880" cy="30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 u="sng">
                <a:solidFill>
                  <a:srgbClr val="c9211e"/>
                </a:solidFill>
                <a:uFillTx/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Identify the text structure and the transition used in the text. </a:t>
            </a:r>
            <a:endParaRPr b="0" lang="en-PH" sz="24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Vaccines are very important to prevent diseases. They mimic or imitate the viruses or bacteria that cause diseases and trigger the body’s creation of antibodies. Also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these antibodies will provide protection once a person is infected with the actual disease-causing viruses or bacteria.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888120" y="900000"/>
            <a:ext cx="10091520" cy="7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Identifying the Structure, Purpose, Features, and Significant Details in an Argumentative Text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000" y="4876200"/>
            <a:ext cx="6422760" cy="19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57600" y="1964160"/>
            <a:ext cx="11397600" cy="30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 u="sng">
                <a:solidFill>
                  <a:srgbClr val="c9211e"/>
                </a:solidFill>
                <a:uFillTx/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Identify the text structure and the transition used in the text. </a:t>
            </a:r>
            <a:endParaRPr b="0" lang="en-PH" sz="2400" spc="-1" strike="noStrike">
              <a:latin typeface="Arial"/>
            </a:endParaRPr>
          </a:p>
          <a:p>
            <a:pPr marL="9144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Vaccines are very important to prevent diseases. They mimic or imitate the viruses or bacteria that cause diseases and trigger the body’s creation of antibodies. Also</a:t>
            </a: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,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these antibodies will provide protection once a person is infected with the actual disease-causing viruses or bacteria.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08120" y="540000"/>
            <a:ext cx="10091520" cy="7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Identifying the Structure, Purpose, Features, and Significant Details in an Argumentative Text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000" y="4876200"/>
            <a:ext cx="6422760" cy="19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840240" y="4901040"/>
            <a:ext cx="635940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Text Structure: </a:t>
            </a:r>
            <a:r>
              <a:rPr b="0" lang="en-PH" sz="2000" spc="-1" strike="noStrike">
                <a:latin typeface="Lato"/>
              </a:rPr>
              <a:t>Cause-and-effect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Transition:</a:t>
            </a:r>
            <a:r>
              <a:rPr b="0" lang="en-PH" sz="2000" spc="-1" strike="noStrike">
                <a:latin typeface="Lato"/>
              </a:rPr>
              <a:t>          Also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4680000" y="1548000"/>
            <a:ext cx="251964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2023-07-10T09:10:07Z</dcterms:modified>
  <cp:revision>43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