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280" cy="685116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92160" cy="2792160"/>
          </a:xfrm>
          <a:prstGeom prst="rect">
            <a:avLst/>
          </a:prstGeom>
          <a:ln w="0">
            <a:noFill/>
          </a:ln>
        </p:spPr>
      </p:pic>
      <p:sp>
        <p:nvSpPr>
          <p:cNvPr id="2" name="Rectangle 5"/>
          <p:cNvSpPr/>
          <p:nvPr/>
        </p:nvSpPr>
        <p:spPr>
          <a:xfrm>
            <a:off x="3487320" y="1475280"/>
            <a:ext cx="8697600" cy="385560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7600" cy="37728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280" cy="628200"/>
          </a:xfrm>
          <a:prstGeom prst="rect">
            <a:avLst/>
          </a:prstGeom>
          <a:ln w="0">
            <a:noFill/>
          </a:ln>
        </p:spPr>
      </p:pic>
      <p:sp>
        <p:nvSpPr>
          <p:cNvPr id="43" name="Rectangle 7"/>
          <p:cNvSpPr/>
          <p:nvPr/>
        </p:nvSpPr>
        <p:spPr>
          <a:xfrm>
            <a:off x="10868760" y="0"/>
            <a:ext cx="963720" cy="96372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7800" cy="1027800"/>
          </a:xfrm>
          <a:prstGeom prst="rect">
            <a:avLst/>
          </a:prstGeom>
          <a:ln w="0">
            <a:noFill/>
          </a:ln>
        </p:spPr>
      </p:pic>
      <p:sp>
        <p:nvSpPr>
          <p:cNvPr id="45" name="TextBox 9"/>
          <p:cNvSpPr/>
          <p:nvPr/>
        </p:nvSpPr>
        <p:spPr>
          <a:xfrm>
            <a:off x="185400" y="6362280"/>
            <a:ext cx="4685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600" cy="33778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916000"/>
            <a:ext cx="80935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PAGGAMIT NG MAGAGALANG NA PANANALITA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0" y="2930400"/>
            <a:ext cx="12186360" cy="633600"/>
          </a:xfrm>
          <a:prstGeom prst="rect">
            <a:avLst/>
          </a:prstGeom>
          <a:noFill/>
          <a:ln w="0">
            <a:noFill/>
          </a:ln>
        </p:spPr>
        <p:style>
          <a:lnRef idx="0"/>
          <a:fillRef idx="0"/>
          <a:effectRef idx="0"/>
          <a:fontRef idx="minor"/>
        </p:style>
      </p:sp>
      <p:sp>
        <p:nvSpPr>
          <p:cNvPr id="126" name="PlaceHolder 4"/>
          <p:cNvSpPr/>
          <p:nvPr/>
        </p:nvSpPr>
        <p:spPr>
          <a:xfrm>
            <a:off x="286560" y="362160"/>
            <a:ext cx="10508760" cy="714240"/>
          </a:xfrm>
          <a:prstGeom prst="rect">
            <a:avLst/>
          </a:prstGeom>
          <a:noFill/>
          <a:ln w="0">
            <a:noFill/>
          </a:ln>
        </p:spPr>
        <p:style>
          <a:lnRef idx="0"/>
          <a:fillRef idx="0"/>
          <a:effectRef idx="0"/>
          <a:fontRef idx="minor"/>
        </p:style>
      </p:sp>
      <p:sp>
        <p:nvSpPr>
          <p:cNvPr id="127" name=""/>
          <p:cNvSpPr/>
          <p:nvPr/>
        </p:nvSpPr>
        <p:spPr>
          <a:xfrm>
            <a:off x="540000" y="3240000"/>
            <a:ext cx="10797120" cy="2517120"/>
          </a:xfrm>
          <a:prstGeom prst="rect">
            <a:avLst/>
          </a:prstGeom>
          <a:noFill/>
          <a:ln w="0">
            <a:noFill/>
          </a:ln>
        </p:spPr>
        <p:style>
          <a:lnRef idx="0"/>
          <a:fillRef idx="0"/>
          <a:effectRef idx="0"/>
          <a:fontRef idx="minor"/>
        </p:style>
      </p:sp>
      <p:sp>
        <p:nvSpPr>
          <p:cNvPr id="128" name="PlaceHolder 12"/>
          <p:cNvSpPr/>
          <p:nvPr/>
        </p:nvSpPr>
        <p:spPr>
          <a:xfrm>
            <a:off x="470160" y="1799640"/>
            <a:ext cx="11228760" cy="714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Ito ay mga salita o pahayag na ginagamit upang ipakita ang pagrespeto o paggalang sa kapuwa.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Sa panahong ito na patuloy ang pagsulong ng teknolohiya, tila nakalilimutan na ang pagiging magalang. Ngunit bilang isang Pilipino, nararapat lamang na magpakita ka ng paggalang sa ibang tao, maging nakatatanda man, kaedad, o mas bata sa iyo.</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Narito ang mga halimbawa ng pagbati:</a:t>
            </a:r>
            <a:endParaRPr b="0" lang="en-PH" sz="1800" spc="-1" strike="noStrike">
              <a:latin typeface="Arial"/>
            </a:endParaRPr>
          </a:p>
          <a:p>
            <a:pPr marL="720000">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Magandang umaga po.</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Tao po.</a:t>
            </a:r>
            <a:endParaRPr b="0" lang="en-PH" sz="1800" spc="-1" strike="noStrike">
              <a:latin typeface="Arial"/>
            </a:endParaRPr>
          </a:p>
          <a:p>
            <a:pPr marL="720000">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Magandang tanghali po.</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Tuloy po kayo.</a:t>
            </a:r>
            <a:endParaRPr b="0" lang="en-PH" sz="1800" spc="-1" strike="noStrike">
              <a:latin typeface="Arial"/>
            </a:endParaRPr>
          </a:p>
          <a:p>
            <a:pPr marL="720000">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Magandang hapon po.</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Kayo po pala.</a:t>
            </a:r>
            <a:endParaRPr b="0" lang="en-PH" sz="1800" spc="-1" strike="noStrike">
              <a:latin typeface="Arial"/>
            </a:endParaRPr>
          </a:p>
          <a:p>
            <a:pPr marL="720000">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Kumusta po kayo?</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Wala pong anuman.</a:t>
            </a:r>
            <a:endParaRPr b="0" lang="en-PH" sz="1800" spc="-1" strike="noStrike">
              <a:latin typeface="Arial"/>
            </a:endParaRPr>
          </a:p>
          <a:p>
            <a:pPr marL="720000">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Mano po.</a:t>
            </a:r>
            <a:endParaRPr b="0" lang="en-PH" sz="1800" spc="-1" strike="noStrike">
              <a:latin typeface="Arial"/>
            </a:endParaRPr>
          </a:p>
          <a:p>
            <a:pPr marL="720000">
              <a:lnSpc>
                <a:spcPct val="150000"/>
              </a:lnSpc>
              <a:buNone/>
            </a:pPr>
            <a:endParaRPr b="0" lang="en-PH" sz="1800" spc="-1" strike="noStrike">
              <a:latin typeface="Arial"/>
            </a:endParaRPr>
          </a:p>
          <a:p>
            <a:pPr marL="720000">
              <a:lnSpc>
                <a:spcPct val="100000"/>
              </a:lnSpc>
              <a:buNone/>
            </a:pPr>
            <a:endParaRPr b="0" lang="en-PH" sz="1800" spc="-1" strike="noStrike">
              <a:latin typeface="Arial"/>
            </a:endParaRPr>
          </a:p>
          <a:p>
            <a:pPr marL="720000">
              <a:lnSpc>
                <a:spcPct val="100000"/>
              </a:lnSpc>
              <a:buNone/>
            </a:pPr>
            <a:endParaRPr b="0" lang="en-PH" sz="1800" spc="-1" strike="noStrike">
              <a:latin typeface="Arial"/>
            </a:endParaRPr>
          </a:p>
          <a:p>
            <a:pPr marL="720000">
              <a:lnSpc>
                <a:spcPct val="100000"/>
              </a:lnSpc>
              <a:buNone/>
            </a:pPr>
            <a:endParaRPr b="0" lang="en-PH" sz="1800" spc="-1" strike="noStrike">
              <a:latin typeface="Arial"/>
            </a:endParaRPr>
          </a:p>
        </p:txBody>
      </p:sp>
      <p:sp>
        <p:nvSpPr>
          <p:cNvPr id="129" name="PlaceHolder 8"/>
          <p:cNvSpPr/>
          <p:nvPr/>
        </p:nvSpPr>
        <p:spPr>
          <a:xfrm>
            <a:off x="360000" y="479880"/>
            <a:ext cx="10508760" cy="13186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r>
              <a:rPr b="1" lang="en-US" sz="3600" spc="-1" strike="noStrike">
                <a:solidFill>
                  <a:srgbClr val="000000"/>
                </a:solidFill>
                <a:latin typeface="Montserrat Medium"/>
                <a:ea typeface="DejaVu Sans"/>
              </a:rPr>
              <a:t>MAGAGALANG NA PANANALITA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0" y="2930400"/>
            <a:ext cx="12186360" cy="633600"/>
          </a:xfrm>
          <a:prstGeom prst="rect">
            <a:avLst/>
          </a:prstGeom>
          <a:noFill/>
          <a:ln w="0">
            <a:noFill/>
          </a:ln>
        </p:spPr>
        <p:style>
          <a:lnRef idx="0"/>
          <a:fillRef idx="0"/>
          <a:effectRef idx="0"/>
          <a:fontRef idx="minor"/>
        </p:style>
      </p:sp>
      <p:sp>
        <p:nvSpPr>
          <p:cNvPr id="131" name="PlaceHolder 1"/>
          <p:cNvSpPr/>
          <p:nvPr/>
        </p:nvSpPr>
        <p:spPr>
          <a:xfrm>
            <a:off x="286560" y="362160"/>
            <a:ext cx="10508760" cy="714240"/>
          </a:xfrm>
          <a:prstGeom prst="rect">
            <a:avLst/>
          </a:prstGeom>
          <a:noFill/>
          <a:ln w="0">
            <a:noFill/>
          </a:ln>
        </p:spPr>
        <p:style>
          <a:lnRef idx="0"/>
          <a:fillRef idx="0"/>
          <a:effectRef idx="0"/>
          <a:fontRef idx="minor"/>
        </p:style>
      </p:sp>
      <p:sp>
        <p:nvSpPr>
          <p:cNvPr id="132" name=""/>
          <p:cNvSpPr/>
          <p:nvPr/>
        </p:nvSpPr>
        <p:spPr>
          <a:xfrm>
            <a:off x="540000" y="3240000"/>
            <a:ext cx="10797120" cy="2517120"/>
          </a:xfrm>
          <a:prstGeom prst="rect">
            <a:avLst/>
          </a:prstGeom>
          <a:noFill/>
          <a:ln w="0">
            <a:noFill/>
          </a:ln>
        </p:spPr>
        <p:style>
          <a:lnRef idx="0"/>
          <a:fillRef idx="0"/>
          <a:effectRef idx="0"/>
          <a:fontRef idx="minor"/>
        </p:style>
      </p:sp>
      <p:sp>
        <p:nvSpPr>
          <p:cNvPr id="133" name="PlaceHolder 2"/>
          <p:cNvSpPr/>
          <p:nvPr/>
        </p:nvSpPr>
        <p:spPr>
          <a:xfrm>
            <a:off x="470160" y="1799640"/>
            <a:ext cx="11228760" cy="71424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Kapag kailangang dumaan sa pagitan ng dalawang taong nag-uusap, sinasabi</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“Makikiraan po.” Bukod rito, hindi rin dapat kalimutang magpasalamat sa mga tumulong sa iyo sa malaki o maliit mang paraan. </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Ngunit tandaang hindi lamang paggamit ng “ po ” at “ opo ” ang pagpapakita ng paggalang dahil may mga tao sa ibang bahagi ng bansa na hindi gumagamit ng ganitong paraan ng paggalang. Ipinakikita nila ito sa pamamagitan ng malumanay na pananalita at marespetong tawag sa nakatatanda katulad ng manang, manong, sanse, ditse, diko, sangko, tiyo, tiya, atse, at iba pa. Kapag ginagamit ang mga katulad ng salitang ito ay nananatili kang magalang at marespeto kahit na sa mga pagkakataong naghahain ka ng mga hinaing, reklamo, pagtanggi, at pagbibigay ng sariling opinyon na hindi sumasang-ayon sa opinyon ng nakararami.</a:t>
            </a:r>
            <a:endParaRPr b="0" lang="en-PH" sz="1800" spc="-1" strike="noStrike">
              <a:latin typeface="Arial"/>
            </a:endParaRPr>
          </a:p>
        </p:txBody>
      </p:sp>
      <p:sp>
        <p:nvSpPr>
          <p:cNvPr id="134" name="PlaceHolder 3"/>
          <p:cNvSpPr/>
          <p:nvPr/>
        </p:nvSpPr>
        <p:spPr>
          <a:xfrm>
            <a:off x="360000" y="479880"/>
            <a:ext cx="10508760" cy="13186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r>
              <a:rPr b="1" lang="en-US" sz="3600" spc="-1" strike="noStrike">
                <a:solidFill>
                  <a:srgbClr val="000000"/>
                </a:solidFill>
                <a:latin typeface="Montserrat Medium"/>
                <a:ea typeface="DejaVu Sans"/>
              </a:rPr>
              <a:t>MAGAGALANG NA PANANALITA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itle 4"/>
          <p:cNvSpPr/>
          <p:nvPr/>
        </p:nvSpPr>
        <p:spPr>
          <a:xfrm>
            <a:off x="1523880" y="1799640"/>
            <a:ext cx="9137160" cy="238068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0" y="2930400"/>
            <a:ext cx="12186360" cy="633600"/>
          </a:xfrm>
          <a:prstGeom prst="rect">
            <a:avLst/>
          </a:prstGeom>
          <a:noFill/>
          <a:ln w="0">
            <a:noFill/>
          </a:ln>
        </p:spPr>
        <p:style>
          <a:lnRef idx="0"/>
          <a:fillRef idx="0"/>
          <a:effectRef idx="0"/>
          <a:fontRef idx="minor"/>
        </p:style>
      </p:sp>
      <p:sp>
        <p:nvSpPr>
          <p:cNvPr id="137" name="PlaceHolder 6"/>
          <p:cNvSpPr/>
          <p:nvPr/>
        </p:nvSpPr>
        <p:spPr>
          <a:xfrm>
            <a:off x="286560" y="362160"/>
            <a:ext cx="10508760" cy="714240"/>
          </a:xfrm>
          <a:prstGeom prst="rect">
            <a:avLst/>
          </a:prstGeom>
          <a:noFill/>
          <a:ln w="0">
            <a:noFill/>
          </a:ln>
        </p:spPr>
        <p:style>
          <a:lnRef idx="0"/>
          <a:fillRef idx="0"/>
          <a:effectRef idx="0"/>
          <a:fontRef idx="minor"/>
        </p:style>
      </p:sp>
      <p:sp>
        <p:nvSpPr>
          <p:cNvPr id="138" name=""/>
          <p:cNvSpPr/>
          <p:nvPr/>
        </p:nvSpPr>
        <p:spPr>
          <a:xfrm>
            <a:off x="540000" y="3240000"/>
            <a:ext cx="10797120" cy="2517120"/>
          </a:xfrm>
          <a:prstGeom prst="rect">
            <a:avLst/>
          </a:prstGeom>
          <a:noFill/>
          <a:ln w="0">
            <a:noFill/>
          </a:ln>
        </p:spPr>
        <p:style>
          <a:lnRef idx="0"/>
          <a:fillRef idx="0"/>
          <a:effectRef idx="0"/>
          <a:fontRef idx="minor"/>
        </p:style>
      </p:sp>
      <p:sp>
        <p:nvSpPr>
          <p:cNvPr id="139" name="PlaceHolder 7"/>
          <p:cNvSpPr/>
          <p:nvPr/>
        </p:nvSpPr>
        <p:spPr>
          <a:xfrm>
            <a:off x="360000" y="184320"/>
            <a:ext cx="10798560" cy="7142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endParaRPr b="0" lang="en-PH" sz="1800" spc="-1" strike="noStrike">
              <a:latin typeface="Arial"/>
            </a:endParaRPr>
          </a:p>
          <a:p>
            <a:pPr>
              <a:lnSpc>
                <a:spcPct val="150000"/>
              </a:lnSpc>
              <a:buNone/>
            </a:pPr>
            <a:r>
              <a:rPr b="1" lang="en-PH" sz="1800" spc="-1" strike="noStrike">
                <a:solidFill>
                  <a:srgbClr val="000000"/>
                </a:solidFill>
                <a:latin typeface="Lato"/>
                <a:ea typeface="PingFang SC"/>
              </a:rPr>
              <a:t>A. </a:t>
            </a:r>
            <a:r>
              <a:rPr b="1" lang="en-PH" sz="1800" spc="-1" strike="noStrike">
                <a:solidFill>
                  <a:srgbClr val="000000"/>
                </a:solidFill>
                <a:latin typeface="Lato"/>
                <a:ea typeface="Arial;Arial"/>
              </a:rPr>
              <a:t> PANUTO:</a:t>
            </a:r>
            <a:r>
              <a:rPr b="0" lang="en-PH" sz="1800" spc="-1" strike="noStrike">
                <a:solidFill>
                  <a:srgbClr val="000000"/>
                </a:solidFill>
                <a:latin typeface="Lato"/>
                <a:ea typeface="Arial;Arial"/>
              </a:rPr>
              <a:t> Punan ang bawat patlang ng wastong magalang na salita/parirala upang mabuo ang diwa ng pangungusap. Piliin ang tamang sagot sa loob ng kahon.</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Arial;Arial"/>
              </a:rPr>
              <a:t>1. Laren, ito na ‘yong ipinahiram mong kuwaderno sa akin kahapon. ___________________ </a:t>
            </a:r>
            <a:endParaRPr b="0" lang="en-PH" sz="1800" spc="-1" strike="noStrike">
              <a:latin typeface="Arial"/>
            </a:endParaRPr>
          </a:p>
          <a:p>
            <a:pPr algn="just">
              <a:lnSpc>
                <a:spcPct val="150000"/>
              </a:lnSpc>
              <a:buNone/>
            </a:pPr>
            <a:r>
              <a:rPr b="0" lang="en-PH" sz="1800" spc="-1" strike="noStrike">
                <a:solidFill>
                  <a:srgbClr val="000000"/>
                </a:solidFill>
                <a:latin typeface="Lato"/>
                <a:ea typeface="Arial;Arial"/>
              </a:rPr>
              <a:t>2. ___________________ pupunta lamang ako sa palikuran.</a:t>
            </a:r>
            <a:endParaRPr b="0" lang="en-PH" sz="1800" spc="-1" strike="noStrike">
              <a:latin typeface="Arial"/>
            </a:endParaRPr>
          </a:p>
          <a:p>
            <a:pPr algn="just">
              <a:lnSpc>
                <a:spcPct val="150000"/>
              </a:lnSpc>
              <a:buNone/>
            </a:pPr>
            <a:r>
              <a:rPr b="0" lang="en-PH" sz="1800" spc="-1" strike="noStrike">
                <a:solidFill>
                  <a:srgbClr val="000000"/>
                </a:solidFill>
                <a:latin typeface="Lato"/>
                <a:ea typeface="Arial;Arial"/>
              </a:rPr>
              <a:t>3. Matagal na rin tayong hindi nagkikita. ___________________ Sana nasa maayos kang kalagayan.</a:t>
            </a:r>
            <a:endParaRPr b="0" lang="en-PH" sz="1800" spc="-1" strike="noStrike">
              <a:latin typeface="Arial"/>
            </a:endParaRPr>
          </a:p>
          <a:p>
            <a:pPr algn="just">
              <a:lnSpc>
                <a:spcPct val="150000"/>
              </a:lnSpc>
              <a:buNone/>
            </a:pPr>
            <a:r>
              <a:rPr b="0" lang="en-PH" sz="1800" spc="-1" strike="noStrike">
                <a:solidFill>
                  <a:srgbClr val="000000"/>
                </a:solidFill>
                <a:latin typeface="Lato"/>
                <a:ea typeface="Arial;Arial"/>
              </a:rPr>
              <a:t>4. Cha: Salamat kaibigan sa walang sawa mong pag-initindi sa akin.</a:t>
            </a:r>
            <a:endParaRPr b="0" lang="en-PH" sz="1800" spc="-1" strike="noStrike">
              <a:latin typeface="Arial"/>
            </a:endParaRPr>
          </a:p>
          <a:p>
            <a:pPr algn="just">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Mara: _____________________</a:t>
            </a:r>
            <a:endParaRPr b="0" lang="en-PH" sz="1800" spc="-1" strike="noStrike">
              <a:latin typeface="Arial"/>
            </a:endParaRPr>
          </a:p>
          <a:p>
            <a:pPr algn="just">
              <a:lnSpc>
                <a:spcPct val="150000"/>
              </a:lnSpc>
              <a:buNone/>
            </a:pPr>
            <a:r>
              <a:rPr b="0" lang="en-PH" sz="1800" spc="-1" strike="noStrike">
                <a:solidFill>
                  <a:srgbClr val="000000"/>
                </a:solidFill>
                <a:latin typeface="Lato"/>
                <a:ea typeface="Arial;Arial"/>
              </a:rPr>
              <a:t>5. ___________________ hindi ko sinasadyang matapunan ng tubig ang iyong palda.</a:t>
            </a:r>
            <a:endParaRPr b="0" lang="en-PH" sz="1800" spc="-1" strike="noStrike">
              <a:latin typeface="Arial"/>
            </a:endParaRPr>
          </a:p>
          <a:p>
            <a:pPr marL="360000" algn="just">
              <a:lnSpc>
                <a:spcPct val="150000"/>
              </a:lnSpc>
              <a:buNone/>
            </a:pPr>
            <a:endParaRPr b="0" lang="en-PH" sz="1800" spc="-1" strike="noStrike">
              <a:latin typeface="Arial"/>
            </a:endParaRPr>
          </a:p>
        </p:txBody>
      </p:sp>
      <p:sp>
        <p:nvSpPr>
          <p:cNvPr id="140" name=""/>
          <p:cNvSpPr/>
          <p:nvPr/>
        </p:nvSpPr>
        <p:spPr>
          <a:xfrm>
            <a:off x="3420000" y="1620000"/>
            <a:ext cx="4858920" cy="1309320"/>
          </a:xfrm>
          <a:prstGeom prst="rect">
            <a:avLst/>
          </a:prstGeom>
          <a:solidFill>
            <a:srgbClr val="ffffff"/>
          </a:solidFill>
          <a:ln w="19080">
            <a:solidFill>
              <a:srgbClr val="000000"/>
            </a:solidFill>
            <a:round/>
          </a:ln>
        </p:spPr>
        <p:style>
          <a:lnRef idx="0"/>
          <a:fillRef idx="0"/>
          <a:effectRef idx="0"/>
          <a:fontRef idx="minor"/>
        </p:style>
        <p:txBody>
          <a:bodyPr lIns="99360" rIns="99360" tIns="54360" bIns="54360" anchor="ctr">
            <a:noAutofit/>
          </a:bodyPr>
          <a:p>
            <a:pPr>
              <a:lnSpc>
                <a:spcPct val="150000"/>
              </a:lnSpc>
              <a:buNone/>
            </a:pPr>
            <a:r>
              <a:rPr b="0" lang="en-PH" sz="1800" spc="-1" strike="noStrike">
                <a:solidFill>
                  <a:srgbClr val="000000"/>
                </a:solidFill>
                <a:latin typeface="Arial"/>
                <a:ea typeface="DejaVu Sans"/>
              </a:rPr>
              <a:t>Walang problema.</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Makikiraan po.</a:t>
            </a:r>
            <a:endParaRPr b="0" lang="en-PH" sz="1800" spc="-1" strike="noStrike">
              <a:latin typeface="Arial"/>
            </a:endParaRPr>
          </a:p>
          <a:p>
            <a:pPr>
              <a:lnSpc>
                <a:spcPct val="150000"/>
              </a:lnSpc>
              <a:buNone/>
            </a:pPr>
            <a:r>
              <a:rPr b="0" lang="en-PH" sz="1800" spc="-1" strike="noStrike">
                <a:solidFill>
                  <a:srgbClr val="000000"/>
                </a:solidFill>
                <a:latin typeface="Arial"/>
                <a:ea typeface="DejaVu Sans"/>
              </a:rPr>
              <a:t>Kumusta ka?</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Patawad.</a:t>
            </a:r>
            <a:endParaRPr b="0" lang="en-PH" sz="1800" spc="-1" strike="noStrike">
              <a:latin typeface="Arial"/>
            </a:endParaRPr>
          </a:p>
          <a:p>
            <a:pPr>
              <a:lnSpc>
                <a:spcPct val="150000"/>
              </a:lnSpc>
              <a:buNone/>
            </a:pPr>
            <a:r>
              <a:rPr b="0" lang="en-PH" sz="1800" spc="-1" strike="noStrike">
                <a:solidFill>
                  <a:srgbClr val="000000"/>
                </a:solidFill>
                <a:latin typeface="Arial"/>
                <a:ea typeface="DejaVu Sans"/>
              </a:rPr>
              <a:t>Maraming salamat.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0" y="2930400"/>
            <a:ext cx="12186360" cy="633600"/>
          </a:xfrm>
          <a:prstGeom prst="rect">
            <a:avLst/>
          </a:prstGeom>
          <a:noFill/>
          <a:ln w="0">
            <a:noFill/>
          </a:ln>
        </p:spPr>
        <p:style>
          <a:lnRef idx="0"/>
          <a:fillRef idx="0"/>
          <a:effectRef idx="0"/>
          <a:fontRef idx="minor"/>
        </p:style>
      </p:sp>
      <p:sp>
        <p:nvSpPr>
          <p:cNvPr id="142" name="PlaceHolder 21"/>
          <p:cNvSpPr/>
          <p:nvPr/>
        </p:nvSpPr>
        <p:spPr>
          <a:xfrm>
            <a:off x="286560" y="362160"/>
            <a:ext cx="10508760" cy="714240"/>
          </a:xfrm>
          <a:prstGeom prst="rect">
            <a:avLst/>
          </a:prstGeom>
          <a:noFill/>
          <a:ln w="0">
            <a:noFill/>
          </a:ln>
        </p:spPr>
        <p:style>
          <a:lnRef idx="0"/>
          <a:fillRef idx="0"/>
          <a:effectRef idx="0"/>
          <a:fontRef idx="minor"/>
        </p:style>
      </p:sp>
      <p:sp>
        <p:nvSpPr>
          <p:cNvPr id="143" name=""/>
          <p:cNvSpPr/>
          <p:nvPr/>
        </p:nvSpPr>
        <p:spPr>
          <a:xfrm>
            <a:off x="540000" y="3240000"/>
            <a:ext cx="10797120" cy="2517120"/>
          </a:xfrm>
          <a:prstGeom prst="rect">
            <a:avLst/>
          </a:prstGeom>
          <a:noFill/>
          <a:ln w="0">
            <a:noFill/>
          </a:ln>
        </p:spPr>
        <p:style>
          <a:lnRef idx="0"/>
          <a:fillRef idx="0"/>
          <a:effectRef idx="0"/>
          <a:fontRef idx="minor"/>
        </p:style>
      </p:sp>
      <p:sp>
        <p:nvSpPr>
          <p:cNvPr id="144" name="PlaceHolder 22"/>
          <p:cNvSpPr/>
          <p:nvPr/>
        </p:nvSpPr>
        <p:spPr>
          <a:xfrm>
            <a:off x="360000" y="724320"/>
            <a:ext cx="10798560" cy="714240"/>
          </a:xfrm>
          <a:prstGeom prst="rect">
            <a:avLst/>
          </a:prstGeom>
          <a:noFill/>
          <a:ln w="0">
            <a:noFill/>
          </a:ln>
        </p:spPr>
        <p:style>
          <a:lnRef idx="0"/>
          <a:fillRef idx="0"/>
          <a:effectRef idx="0"/>
          <a:fontRef idx="minor"/>
        </p:style>
        <p:txBody>
          <a:bodyPr lIns="90000" rIns="90000" tIns="45000" bIns="45000" anchor="t">
            <a:noAutofit/>
          </a:bodyPr>
          <a:p>
            <a:pPr marL="360000">
              <a:lnSpc>
                <a:spcPct val="150000"/>
              </a:lnSpc>
              <a:buNone/>
            </a:pPr>
            <a:r>
              <a:rPr b="1" lang="en-PH" sz="3600" spc="-1" strike="noStrike">
                <a:solidFill>
                  <a:srgbClr val="c9211e"/>
                </a:solidFill>
                <a:latin typeface="Lato"/>
                <a:ea typeface="DejaVu Sans"/>
              </a:rPr>
              <a:t>SUSI SA PAGWAWASTO: </a:t>
            </a:r>
            <a:endParaRPr b="0" lang="en-PH" sz="3600" spc="-1" strike="noStrike">
              <a:latin typeface="Arial"/>
            </a:endParaRPr>
          </a:p>
          <a:p>
            <a:pPr marL="360000">
              <a:lnSpc>
                <a:spcPct val="150000"/>
              </a:lnSpc>
              <a:buNone/>
            </a:pPr>
            <a:endParaRPr b="0" lang="en-PH" sz="3600" spc="-1" strike="noStrike">
              <a:latin typeface="Arial"/>
            </a:endParaRPr>
          </a:p>
          <a:p>
            <a:pPr marL="1800000">
              <a:lnSpc>
                <a:spcPct val="150000"/>
              </a:lnSpc>
              <a:buNone/>
            </a:pPr>
            <a:r>
              <a:rPr b="0" lang="en-PH" sz="1800" spc="-1" strike="noStrike">
                <a:solidFill>
                  <a:srgbClr val="000000"/>
                </a:solidFill>
                <a:latin typeface="Lato"/>
                <a:ea typeface="DejaVu Sans"/>
              </a:rPr>
              <a:t>1. Maraming salamat</a:t>
            </a:r>
            <a:endParaRPr b="0" lang="en-PH" sz="1800" spc="-1" strike="noStrike">
              <a:latin typeface="Arial"/>
            </a:endParaRPr>
          </a:p>
          <a:p>
            <a:pPr marL="1800000">
              <a:lnSpc>
                <a:spcPct val="150000"/>
              </a:lnSpc>
              <a:buNone/>
            </a:pPr>
            <a:r>
              <a:rPr b="0" lang="en-PH" sz="1800" spc="-1" strike="noStrike">
                <a:solidFill>
                  <a:srgbClr val="000000"/>
                </a:solidFill>
                <a:latin typeface="Lato"/>
                <a:ea typeface="DejaVu Sans"/>
              </a:rPr>
              <a:t>2. Makikiraan po.</a:t>
            </a:r>
            <a:endParaRPr b="0" lang="en-PH" sz="1800" spc="-1" strike="noStrike">
              <a:latin typeface="Arial"/>
            </a:endParaRPr>
          </a:p>
          <a:p>
            <a:pPr marL="1800000">
              <a:lnSpc>
                <a:spcPct val="150000"/>
              </a:lnSpc>
              <a:buNone/>
            </a:pPr>
            <a:r>
              <a:rPr b="0" lang="en-PH" sz="1800" spc="-1" strike="noStrike">
                <a:solidFill>
                  <a:srgbClr val="000000"/>
                </a:solidFill>
                <a:latin typeface="Lato"/>
                <a:ea typeface="DejaVu Sans"/>
              </a:rPr>
              <a:t>3. Kumusta ka?</a:t>
            </a:r>
            <a:endParaRPr b="0" lang="en-PH" sz="1800" spc="-1" strike="noStrike">
              <a:latin typeface="Arial"/>
            </a:endParaRPr>
          </a:p>
          <a:p>
            <a:pPr marL="1800000">
              <a:lnSpc>
                <a:spcPct val="150000"/>
              </a:lnSpc>
              <a:buNone/>
            </a:pPr>
            <a:r>
              <a:rPr b="0" lang="en-PH" sz="1800" spc="-1" strike="noStrike">
                <a:solidFill>
                  <a:srgbClr val="000000"/>
                </a:solidFill>
                <a:latin typeface="Lato"/>
                <a:ea typeface="DejaVu Sans"/>
              </a:rPr>
              <a:t>4. Walang problema.</a:t>
            </a:r>
            <a:endParaRPr b="0" lang="en-PH" sz="1800" spc="-1" strike="noStrike">
              <a:latin typeface="Arial"/>
            </a:endParaRPr>
          </a:p>
          <a:p>
            <a:pPr marL="1800000">
              <a:lnSpc>
                <a:spcPct val="150000"/>
              </a:lnSpc>
              <a:buNone/>
            </a:pPr>
            <a:r>
              <a:rPr b="0" lang="en-PH" sz="1800" spc="-1" strike="noStrike">
                <a:solidFill>
                  <a:srgbClr val="000000"/>
                </a:solidFill>
                <a:latin typeface="Lato"/>
                <a:ea typeface="DejaVu Sans"/>
              </a:rPr>
              <a:t>5.  Patawad.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1046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2023-04-04T10:40:29Z</dcterms:modified>
  <cp:revision>71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