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media/image6.png" ContentType="image/png"/>
  <Override PartName="/ppt/media/image11.png" ContentType="image/png"/>
  <Override PartName="/ppt/media/image7.png" ContentType="image/png"/>
  <Override PartName="/ppt/media/image8.png" ContentType="image/png"/>
  <Override PartName="/ppt/media/image9.png" ContentType="image/png"/>
  <Override PartName="/ppt/media/image10.png" ContentType="image/png"/>
  <Override PartName="/ppt/media/image12.png" ContentType="image/png"/>
  <Override PartName="/ppt/media/image13.png" ContentType="image/png"/>
  <Override PartName="/ppt/media/image15.png" ContentType="image/png"/>
  <Override PartName="/ppt/media/image16.png" ContentType="image/png"/>
  <Override PartName="/ppt/media/image18.png" ContentType="image/png"/>
  <Override PartName="/ppt/media/image19.png" ContentType="image/png"/>
  <Override PartName="/ppt/media/image17.png" ContentType="image/png"/>
  <Override PartName="/ppt/media/image14.png" ContentType="image/png"/>
  <Override PartName="/ppt/media/image20.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_rels/slide13.xml.rels" ContentType="application/vnd.openxmlformats-package.relationships+xml"/>
  <Override PartName="/ppt/slides/_rels/slide12.xml.rels" ContentType="application/vnd.openxmlformats-package.relationships+xml"/>
  <Override PartName="/ppt/slides/_rels/slide14.xml.rels" ContentType="application/vnd.openxmlformats-package.relationships+xml"/>
  <Override PartName="/ppt/slides/_rels/slide15.xml.rels" ContentType="application/vnd.openxmlformats-package.relationships+xml"/>
  <Override PartName="/ppt/slides/_rels/slide16.xml.rels" ContentType="application/vnd.openxmlformats-package.relationships+xml"/>
  <Override PartName="/ppt/slides/_rels/slide2.xml.rels" ContentType="application/vnd.openxmlformats-package.relationships+xml"/>
  <Override PartName="/ppt/slides/_rels/slide9.xml.rels" ContentType="application/vnd.openxmlformats-package.relationships+xml"/>
  <Override PartName="/ppt/slides/_rels/slide1.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4.xml.rels" ContentType="application/vnd.openxmlformats-package.relationships+xml"/>
  <Override PartName="/ppt/slides/_rels/slide6.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_rels/slide17.xml.rels" ContentType="application/vnd.openxmlformats-package.relationships+xml"/>
  <Override PartName="/ppt/slides/_rels/slide10.xml.rels" ContentType="application/vnd.openxmlformats-package.relationships+xml"/>
  <Override PartName="/ppt/slides/_rels/slide11.xml.rels" ContentType="application/vnd.openxmlformats-package.relationships+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11.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9.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5.xml" ContentType="application/vnd.openxmlformats-officedocument.presentationml.slide+xml"/>
  <Override PartName="/ppt/slides/slide14.xml" ContentType="application/vnd.openxmlformats-officedocument.presentationml.slide+xml"/>
  <Override PartName="/ppt/slides/slide6.xml" ContentType="application/vnd.openxmlformats-officedocument.presentationml.slide+xml"/>
  <Override PartName="/ppt/slides/slide15.xml" ContentType="application/vnd.openxmlformats-officedocument.presentationml.slide+xml"/>
  <Override PartName="/ppt/slides/slide7.xml" ContentType="application/vnd.openxmlformats-officedocument.presentationml.slide+xml"/>
  <Override PartName="/ppt/slides/slide16.xml" ContentType="application/vnd.openxmlformats-officedocument.presentationml.slide+xml"/>
  <Override PartName="/ppt/slides/slide8.xml" ContentType="application/vnd.openxmlformats-officedocument.presentationml.slide+xml"/>
  <Override PartName="/ppt/slides/slide17.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slide" Target="slides/slide13.xml"/><Relationship Id="rId18" Type="http://schemas.openxmlformats.org/officeDocument/2006/relationships/slide" Target="slides/slide14.xml"/><Relationship Id="rId19" Type="http://schemas.openxmlformats.org/officeDocument/2006/relationships/slide" Target="slides/slide15.xml"/><Relationship Id="rId20" Type="http://schemas.openxmlformats.org/officeDocument/2006/relationships/slide" Target="slides/slide16.xml"/><Relationship Id="rId21" Type="http://schemas.openxmlformats.org/officeDocument/2006/relationships/slide" Target="slides/slide17.xml"/><Relationship Id="rId22"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68360" cy="6834240"/>
          </a:xfrm>
          <a:prstGeom prst="rect">
            <a:avLst/>
          </a:prstGeom>
          <a:solidFill>
            <a:srgbClr val="ffffff"/>
          </a:solidFill>
          <a:ln w="25560">
            <a:noFill/>
          </a:ln>
        </p:spPr>
        <p:style>
          <a:lnRef idx="0"/>
          <a:fillRef idx="0"/>
          <a:effectRef idx="0"/>
          <a:fontRef idx="minor"/>
        </p:style>
      </p:sp>
      <p:pic>
        <p:nvPicPr>
          <p:cNvPr id="1" name="Picture 4" descr=""/>
          <p:cNvPicPr/>
          <p:nvPr/>
        </p:nvPicPr>
        <p:blipFill>
          <a:blip r:embed="rId3"/>
          <a:stretch/>
        </p:blipFill>
        <p:spPr>
          <a:xfrm>
            <a:off x="333000" y="1801080"/>
            <a:ext cx="2775240" cy="2775240"/>
          </a:xfrm>
          <a:prstGeom prst="rect">
            <a:avLst/>
          </a:prstGeom>
          <a:ln w="0">
            <a:noFill/>
          </a:ln>
        </p:spPr>
      </p:pic>
      <p:sp>
        <p:nvSpPr>
          <p:cNvPr id="2" name="Rectangle 5"/>
          <p:cNvSpPr/>
          <p:nvPr/>
        </p:nvSpPr>
        <p:spPr>
          <a:xfrm>
            <a:off x="3487320" y="1475280"/>
            <a:ext cx="8680680" cy="3838680"/>
          </a:xfrm>
          <a:prstGeom prst="rect">
            <a:avLst/>
          </a:prstGeom>
          <a:solidFill>
            <a:srgbClr val="9c0000"/>
          </a:solidFill>
          <a:ln w="25560">
            <a:noFill/>
          </a:ln>
        </p:spPr>
        <p:style>
          <a:lnRef idx="0"/>
          <a:fillRef idx="0"/>
          <a:effectRef idx="0"/>
          <a:fontRef idx="minor"/>
        </p:style>
      </p:sp>
      <p:sp>
        <p:nvSpPr>
          <p:cNvPr id="3" name="Rectangle 8"/>
          <p:cNvSpPr/>
          <p:nvPr/>
        </p:nvSpPr>
        <p:spPr>
          <a:xfrm>
            <a:off x="3487320" y="5337720"/>
            <a:ext cx="8680680" cy="360360"/>
          </a:xfrm>
          <a:prstGeom prst="rect">
            <a:avLst/>
          </a:prstGeom>
          <a:gradFill rotWithShape="0">
            <a:gsLst>
              <a:gs pos="0">
                <a:srgbClr val="c00000"/>
              </a:gs>
              <a:gs pos="100000">
                <a:srgbClr val="e9bf0e">
                  <a:alpha val="83137"/>
                </a:srgbClr>
              </a:gs>
            </a:gsLst>
            <a:lin ang="0"/>
          </a:gradFill>
          <a:ln w="25560">
            <a:noFill/>
          </a:ln>
        </p:spPr>
        <p:style>
          <a:lnRef idx="0"/>
          <a:fillRef idx="0"/>
          <a:effectRef idx="0"/>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68360" cy="611280"/>
          </a:xfrm>
          <a:prstGeom prst="rect">
            <a:avLst/>
          </a:prstGeom>
          <a:ln w="0">
            <a:noFill/>
          </a:ln>
        </p:spPr>
      </p:pic>
      <p:sp>
        <p:nvSpPr>
          <p:cNvPr id="43" name="Rectangle 7"/>
          <p:cNvSpPr/>
          <p:nvPr/>
        </p:nvSpPr>
        <p:spPr>
          <a:xfrm>
            <a:off x="10868760" y="0"/>
            <a:ext cx="946800" cy="946800"/>
          </a:xfrm>
          <a:prstGeom prst="rect">
            <a:avLst/>
          </a:prstGeom>
          <a:solidFill>
            <a:srgbClr val="9c0000"/>
          </a:solidFill>
          <a:ln w="25560">
            <a:noFill/>
          </a:ln>
        </p:spPr>
        <p:style>
          <a:lnRef idx="0"/>
          <a:fillRef idx="0"/>
          <a:effectRef idx="0"/>
          <a:fontRef idx="minor"/>
        </p:style>
      </p:sp>
      <p:pic>
        <p:nvPicPr>
          <p:cNvPr id="44" name="Picture 10" descr=""/>
          <p:cNvPicPr/>
          <p:nvPr/>
        </p:nvPicPr>
        <p:blipFill>
          <a:blip r:embed="rId3"/>
          <a:stretch/>
        </p:blipFill>
        <p:spPr>
          <a:xfrm>
            <a:off x="10857240" y="-64440"/>
            <a:ext cx="1010880" cy="1010880"/>
          </a:xfrm>
          <a:prstGeom prst="rect">
            <a:avLst/>
          </a:prstGeom>
          <a:ln w="0">
            <a:noFill/>
          </a:ln>
        </p:spPr>
      </p:pic>
      <p:sp>
        <p:nvSpPr>
          <p:cNvPr id="45" name="TextBox 9"/>
          <p:cNvSpPr/>
          <p:nvPr/>
        </p:nvSpPr>
        <p:spPr>
          <a:xfrm>
            <a:off x="185400" y="6362280"/>
            <a:ext cx="46681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59956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592680" cy="3360960"/>
          </a:xfrm>
          <a:prstGeom prst="rect">
            <a:avLst/>
          </a:prstGeom>
          <a:ln w="126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image" Target="../media/image15.png"/><Relationship Id="rId2" Type="http://schemas.openxmlformats.org/officeDocument/2006/relationships/image" Target="../media/image16.png"/><Relationship Id="rId3" Type="http://schemas.openxmlformats.org/officeDocument/2006/relationships/slideLayout" Target="../slideLayouts/slideLayout13.xml"/>
</Relationships>
</file>

<file path=ppt/slides/_rels/slide12.xml.rels><?xml version="1.0" encoding="UTF-8"?>
<Relationships xmlns="http://schemas.openxmlformats.org/package/2006/relationships"><Relationship Id="rId1" Type="http://schemas.openxmlformats.org/officeDocument/2006/relationships/image" Target="../media/image17.png"/><Relationship Id="rId2" Type="http://schemas.openxmlformats.org/officeDocument/2006/relationships/slideLayout" Target="../slideLayouts/slideLayout13.xml"/>
</Relationships>
</file>

<file path=ppt/slides/_rels/slide13.xml.rels><?xml version="1.0" encoding="UTF-8"?>
<Relationships xmlns="http://schemas.openxmlformats.org/package/2006/relationships"><Relationship Id="rId1" Type="http://schemas.openxmlformats.org/officeDocument/2006/relationships/image" Target="../media/image18.png"/><Relationship Id="rId2" Type="http://schemas.openxmlformats.org/officeDocument/2006/relationships/slideLayout" Target="../slideLayouts/slideLayout13.xml"/>
</Relationships>
</file>

<file path=ppt/slides/_rels/slide14.xml.rels><?xml version="1.0" encoding="UTF-8"?>
<Relationships xmlns="http://schemas.openxmlformats.org/package/2006/relationships"><Relationship Id="rId1" Type="http://schemas.openxmlformats.org/officeDocument/2006/relationships/image" Target="../media/image19.png"/><Relationship Id="rId2" Type="http://schemas.openxmlformats.org/officeDocument/2006/relationships/slideLayout" Target="../slideLayouts/slideLayout13.xml"/>
</Relationships>
</file>

<file path=ppt/slides/_rels/slide15.xml.rels><?xml version="1.0" encoding="UTF-8"?>
<Relationships xmlns="http://schemas.openxmlformats.org/package/2006/relationships"><Relationship Id="rId1" Type="http://schemas.openxmlformats.org/officeDocument/2006/relationships/image" Target="../media/image20.png"/><Relationship Id="rId2" Type="http://schemas.openxmlformats.org/officeDocument/2006/relationships/slideLayout" Target="../slideLayouts/slideLayout13.xml"/>
</Relationships>
</file>

<file path=ppt/slides/_rels/slide1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7.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2.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image" Target="../media/image7.png"/><Relationship Id="rId3"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image" Target="../media/image8.png"/><Relationship Id="rId2" Type="http://schemas.openxmlformats.org/officeDocument/2006/relationships/image" Target="../media/image9.png"/><Relationship Id="rId3" Type="http://schemas.openxmlformats.org/officeDocument/2006/relationships/image" Target="../media/image10.png"/><Relationship Id="rId4" Type="http://schemas.openxmlformats.org/officeDocument/2006/relationships/image" Target="../media/image11.png"/><Relationship Id="rId5"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image" Target="../media/image12.png"/><Relationship Id="rId2" Type="http://schemas.openxmlformats.org/officeDocument/2006/relationships/image" Target="../media/image13.png"/><Relationship Id="rId3" Type="http://schemas.openxmlformats.org/officeDocument/2006/relationships/image" Target="../media/image14.png"/><Relationship Id="rId4"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TextBox 7"/>
          <p:cNvSpPr/>
          <p:nvPr/>
        </p:nvSpPr>
        <p:spPr>
          <a:xfrm>
            <a:off x="3507480" y="2763720"/>
            <a:ext cx="8551440" cy="173556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0" lang="en-US" sz="3600" spc="-1" strike="noStrike">
                <a:solidFill>
                  <a:srgbClr val="ffffff"/>
                </a:solidFill>
                <a:latin typeface="Montserrat"/>
                <a:ea typeface="Arial;Arial"/>
              </a:rPr>
              <a:t>Nakasisiyang Balita (Liham) Wika/Gramatika – Mga Bahagi ng Pangungusap (Simuno at Panaguri)</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9" name=""/>
          <p:cNvSpPr/>
          <p:nvPr/>
        </p:nvSpPr>
        <p:spPr>
          <a:xfrm>
            <a:off x="540000" y="360000"/>
            <a:ext cx="9965520" cy="7192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0" lang="en-PH" sz="2800" spc="-1" strike="noStrike">
                <a:solidFill>
                  <a:srgbClr val="000000"/>
                </a:solidFill>
                <a:highlight>
                  <a:srgbClr val="ffff00"/>
                </a:highlight>
                <a:latin typeface="Lato"/>
                <a:ea typeface="DejaVu Sans"/>
              </a:rPr>
              <a:t>Pamagat</a:t>
            </a:r>
            <a:r>
              <a:rPr b="0" lang="en-PH" sz="2800" spc="-1" strike="noStrike">
                <a:solidFill>
                  <a:srgbClr val="000000"/>
                </a:solidFill>
                <a:latin typeface="Lato"/>
                <a:ea typeface="DejaVu Sans"/>
              </a:rPr>
              <a:t> - </a:t>
            </a:r>
            <a:r>
              <a:rPr b="0" i="1" lang="en-PH" sz="2800" spc="-1" strike="noStrike">
                <a:solidFill>
                  <a:srgbClr val="000000"/>
                </a:solidFill>
                <a:latin typeface="Lato"/>
                <a:ea typeface="DejaVu Sans"/>
              </a:rPr>
              <a:t>batay ito sa paksa at nilalaman ng tala o teksto.</a:t>
            </a:r>
            <a:endParaRPr b="0" lang="en-PH" sz="2800" spc="-1" strike="noStrike">
              <a:latin typeface="Arial"/>
            </a:endParaRPr>
          </a:p>
        </p:txBody>
      </p:sp>
      <p:sp>
        <p:nvSpPr>
          <p:cNvPr id="150" name=""/>
          <p:cNvSpPr/>
          <p:nvPr/>
        </p:nvSpPr>
        <p:spPr>
          <a:xfrm>
            <a:off x="720000" y="1080000"/>
            <a:ext cx="11159280" cy="1170720"/>
          </a:xfrm>
          <a:prstGeom prst="rect">
            <a:avLst/>
          </a:prstGeom>
          <a:noFill/>
          <a:ln w="0">
            <a:noFill/>
          </a:ln>
        </p:spPr>
        <p:style>
          <a:lnRef idx="0"/>
          <a:fillRef idx="0"/>
          <a:effectRef idx="0"/>
          <a:fontRef idx="minor"/>
        </p:style>
        <p:txBody>
          <a:bodyPr lIns="90000" rIns="90000" tIns="45000" bIns="45000" anchor="t">
            <a:noAutofit/>
          </a:bodyPr>
          <a:p>
            <a:pPr algn="ctr">
              <a:lnSpc>
                <a:spcPct val="150000"/>
              </a:lnSpc>
              <a:buNone/>
            </a:pPr>
            <a:r>
              <a:rPr b="1" lang="en-PH" sz="2800" spc="-1" strike="noStrike">
                <a:solidFill>
                  <a:srgbClr val="000000"/>
                </a:solidFill>
                <a:latin typeface="Lato"/>
                <a:ea typeface="DejaVu Sans"/>
              </a:rPr>
              <a:t>Pagbibigay ng Angkop na Pamagat sa Talata</a:t>
            </a:r>
            <a:endParaRPr b="0" lang="en-PH" sz="2800" spc="-1" strike="noStrike">
              <a:latin typeface="Arial"/>
            </a:endParaRPr>
          </a:p>
          <a:p>
            <a:pPr>
              <a:lnSpc>
                <a:spcPct val="150000"/>
              </a:lnSpc>
              <a:buNone/>
            </a:pPr>
            <a:r>
              <a:rPr b="0" lang="en-PH" sz="2800" spc="-1" strike="noStrike">
                <a:solidFill>
                  <a:srgbClr val="000000"/>
                </a:solidFill>
                <a:latin typeface="Lato"/>
                <a:ea typeface="DejaVu Sans"/>
              </a:rPr>
              <a:t>Bigyan ng angkop na pamagat ang mga talata sa ibaba.</a:t>
            </a:r>
            <a:endParaRPr b="0" lang="en-PH" sz="2800" spc="-1" strike="noStrike">
              <a:latin typeface="Arial"/>
            </a:endParaRPr>
          </a:p>
        </p:txBody>
      </p:sp>
      <p:sp>
        <p:nvSpPr>
          <p:cNvPr id="151" name=""/>
          <p:cNvSpPr/>
          <p:nvPr/>
        </p:nvSpPr>
        <p:spPr>
          <a:xfrm>
            <a:off x="690120" y="2680920"/>
            <a:ext cx="11009160" cy="3258360"/>
          </a:xfrm>
          <a:prstGeom prst="rect">
            <a:avLst/>
          </a:prstGeom>
          <a:noFill/>
          <a:ln w="76320">
            <a:solidFill>
              <a:srgbClr val="004d40"/>
            </a:solidFill>
            <a:round/>
          </a:ln>
        </p:spPr>
        <p:style>
          <a:lnRef idx="0"/>
          <a:fillRef idx="0"/>
          <a:effectRef idx="0"/>
          <a:fontRef idx="minor"/>
        </p:style>
        <p:txBody>
          <a:bodyPr lIns="127800" rIns="127800" tIns="82800" bIns="82800" anchor="t">
            <a:noAutofit/>
          </a:bodyPr>
          <a:p>
            <a:pPr algn="ctr">
              <a:lnSpc>
                <a:spcPct val="100000"/>
              </a:lnSpc>
              <a:buNone/>
            </a:pPr>
            <a:r>
              <a:rPr b="0" lang="en-PH" sz="2800" spc="-1" strike="noStrike">
                <a:solidFill>
                  <a:srgbClr val="000000"/>
                </a:solidFill>
                <a:latin typeface="Lato"/>
                <a:ea typeface="DejaVu Sans"/>
              </a:rPr>
              <a:t>___________________________</a:t>
            </a:r>
            <a:endParaRPr b="0" lang="en-PH" sz="2800" spc="-1" strike="noStrike">
              <a:latin typeface="Arial"/>
            </a:endParaRPr>
          </a:p>
          <a:p>
            <a:pPr algn="just">
              <a:lnSpc>
                <a:spcPct val="100000"/>
              </a:lnSpc>
              <a:buNone/>
            </a:pPr>
            <a:r>
              <a:rPr b="0" lang="en-PH" sz="2800" spc="-1" strike="noStrike">
                <a:solidFill>
                  <a:srgbClr val="000000"/>
                </a:solidFill>
                <a:latin typeface="Lato"/>
                <a:ea typeface="DejaVu Sans"/>
              </a:rPr>
              <a:t>	</a:t>
            </a:r>
            <a:r>
              <a:rPr b="0" lang="en-PH" sz="2800" spc="-1" strike="noStrike">
                <a:solidFill>
                  <a:srgbClr val="000000"/>
                </a:solidFill>
                <a:latin typeface="Lato"/>
                <a:ea typeface="DejaVu Sans"/>
              </a:rPr>
              <a:t>Ang balita ko ay maganda. Nasisiyahan akong ibalita sa iyo na nasa mabuting kalagayan na ang aming pamilya. Mabuti na lang at maraming tao at samahan sa iba’t ibang dako ng mundo ang tumulong sa amin. Payapa na ang aming bayan sa ngayon. Naipagawa na ang karamihan sa mga nasirang bahay at gusali. Nakabalik na rin kaming magkapatid sa paaralan. Naging masaya na ulit kami.</a:t>
            </a:r>
            <a:endParaRPr b="0" lang="en-PH" sz="2800" spc="-1" strike="noStrike">
              <a:latin typeface="Arial"/>
            </a:endParaRPr>
          </a:p>
        </p:txBody>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2" name=""/>
          <p:cNvSpPr/>
          <p:nvPr/>
        </p:nvSpPr>
        <p:spPr>
          <a:xfrm>
            <a:off x="540000" y="180000"/>
            <a:ext cx="10181520" cy="265140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2800" spc="-1" strike="noStrike">
                <a:solidFill>
                  <a:srgbClr val="000000"/>
                </a:solidFill>
                <a:latin typeface="Lato"/>
                <a:ea typeface="DejaVu Sans"/>
              </a:rPr>
              <a:t>Paggamit ng Silid-aklatan</a:t>
            </a:r>
            <a:endParaRPr b="0" lang="en-PH" sz="2800" spc="-1" strike="noStrike">
              <a:latin typeface="Arial"/>
            </a:endParaRPr>
          </a:p>
          <a:p>
            <a:pPr algn="ctr">
              <a:lnSpc>
                <a:spcPct val="100000"/>
              </a:lnSpc>
              <a:buNone/>
            </a:pPr>
            <a:endParaRPr b="0" lang="en-PH" sz="2800" spc="-1" strike="noStrike">
              <a:latin typeface="Arial"/>
            </a:endParaRPr>
          </a:p>
          <a:p>
            <a:pPr algn="just">
              <a:lnSpc>
                <a:spcPct val="100000"/>
              </a:lnSpc>
              <a:buNone/>
            </a:pPr>
            <a:r>
              <a:rPr b="0" lang="en-PH" sz="2800" spc="-1" strike="noStrike">
                <a:solidFill>
                  <a:srgbClr val="000000"/>
                </a:solidFill>
                <a:latin typeface="Lato"/>
                <a:ea typeface="DejaVu Sans"/>
              </a:rPr>
              <a:t>	</a:t>
            </a:r>
            <a:r>
              <a:rPr b="0" lang="en-PH" sz="2800" spc="-1" strike="noStrike">
                <a:solidFill>
                  <a:srgbClr val="000000"/>
                </a:solidFill>
                <a:latin typeface="Lato"/>
                <a:ea typeface="DejaVu Sans"/>
              </a:rPr>
              <a:t>Bawat bahagi ng silid-aklatan ay dapat na pangalagaan. Magagawa natin ito kung susundin natin ang mga panuto na nakapaskil doon. Isulat ang ilan sa mga ito.</a:t>
            </a:r>
            <a:endParaRPr b="0" lang="en-PH" sz="2800" spc="-1" strike="noStrike">
              <a:latin typeface="Arial"/>
            </a:endParaRPr>
          </a:p>
        </p:txBody>
      </p:sp>
      <p:pic>
        <p:nvPicPr>
          <p:cNvPr id="153" name="" descr=""/>
          <p:cNvPicPr/>
          <p:nvPr/>
        </p:nvPicPr>
        <p:blipFill>
          <a:blip r:embed="rId1"/>
          <a:stretch/>
        </p:blipFill>
        <p:spPr>
          <a:xfrm>
            <a:off x="1440000" y="2520000"/>
            <a:ext cx="4139280" cy="3280320"/>
          </a:xfrm>
          <a:prstGeom prst="rect">
            <a:avLst/>
          </a:prstGeom>
          <a:ln w="0">
            <a:noFill/>
          </a:ln>
        </p:spPr>
      </p:pic>
      <p:pic>
        <p:nvPicPr>
          <p:cNvPr id="154" name="" descr=""/>
          <p:cNvPicPr/>
          <p:nvPr/>
        </p:nvPicPr>
        <p:blipFill>
          <a:blip r:embed="rId2"/>
          <a:stretch/>
        </p:blipFill>
        <p:spPr>
          <a:xfrm>
            <a:off x="6300000" y="2700000"/>
            <a:ext cx="4679640" cy="2729160"/>
          </a:xfrm>
          <a:prstGeom prst="rect">
            <a:avLst/>
          </a:prstGeom>
          <a:ln w="0">
            <a:noFill/>
          </a:ln>
        </p:spPr>
      </p:pic>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5" name=""/>
          <p:cNvSpPr/>
          <p:nvPr/>
        </p:nvSpPr>
        <p:spPr>
          <a:xfrm>
            <a:off x="540000" y="360000"/>
            <a:ext cx="10079280" cy="1979280"/>
          </a:xfrm>
          <a:prstGeom prst="rect">
            <a:avLst/>
          </a:prstGeom>
          <a:solidFill>
            <a:srgbClr val="e6ee9c"/>
          </a:solidFill>
          <a:ln w="0">
            <a:noFill/>
          </a:ln>
        </p:spPr>
        <p:style>
          <a:lnRef idx="0"/>
          <a:fillRef idx="0"/>
          <a:effectRef idx="0"/>
          <a:fontRef idx="minor"/>
        </p:style>
        <p:txBody>
          <a:bodyPr lIns="90000" rIns="90000" tIns="45000" bIns="45000" anchor="t">
            <a:noAutofit/>
          </a:bodyPr>
          <a:p>
            <a:pPr algn="ctr">
              <a:lnSpc>
                <a:spcPct val="100000"/>
              </a:lnSpc>
              <a:buNone/>
            </a:pPr>
            <a:r>
              <a:rPr b="1" lang="en-PH" sz="2800" spc="-1" strike="noStrike">
                <a:solidFill>
                  <a:srgbClr val="000000"/>
                </a:solidFill>
                <a:latin typeface="Lato"/>
                <a:ea typeface="DejaVu Sans"/>
              </a:rPr>
              <a:t>Pangangalaga sa mga Kagamitan sa Silid-aklatan</a:t>
            </a:r>
            <a:endParaRPr b="0" lang="en-PH" sz="2800" spc="-1" strike="noStrike">
              <a:latin typeface="Arial"/>
            </a:endParaRPr>
          </a:p>
          <a:p>
            <a:pPr>
              <a:lnSpc>
                <a:spcPct val="100000"/>
              </a:lnSpc>
              <a:buNone/>
            </a:pPr>
            <a:endParaRPr b="0" lang="en-PH" sz="2800" spc="-1" strike="noStrike">
              <a:latin typeface="Arial"/>
            </a:endParaRPr>
          </a:p>
          <a:p>
            <a:pPr algn="ctr">
              <a:lnSpc>
                <a:spcPct val="100000"/>
              </a:lnSpc>
              <a:buNone/>
            </a:pPr>
            <a:r>
              <a:rPr b="0" lang="en-PH" sz="2800" spc="-1" strike="noStrike">
                <a:solidFill>
                  <a:srgbClr val="000000"/>
                </a:solidFill>
                <a:latin typeface="Lato"/>
                <a:ea typeface="DejaVu Sans"/>
              </a:rPr>
              <a:t>	</a:t>
            </a:r>
            <a:r>
              <a:rPr b="0" lang="en-PH" sz="2800" spc="-1" strike="noStrike">
                <a:solidFill>
                  <a:srgbClr val="000000"/>
                </a:solidFill>
                <a:latin typeface="Lato"/>
                <a:ea typeface="DejaVu Sans"/>
              </a:rPr>
              <a:t>Mga dapat gawin para magamit nang maayos at mapangalagaan ang mga kagamitan sa silid-aklatan:</a:t>
            </a:r>
            <a:endParaRPr b="0" lang="en-PH" sz="2800" spc="-1" strike="noStrike">
              <a:latin typeface="Arial"/>
            </a:endParaRPr>
          </a:p>
        </p:txBody>
      </p:sp>
      <p:pic>
        <p:nvPicPr>
          <p:cNvPr id="156" name="" descr=""/>
          <p:cNvPicPr/>
          <p:nvPr/>
        </p:nvPicPr>
        <p:blipFill>
          <a:blip r:embed="rId1"/>
          <a:stretch/>
        </p:blipFill>
        <p:spPr>
          <a:xfrm>
            <a:off x="900000" y="2466000"/>
            <a:ext cx="2519280" cy="3294000"/>
          </a:xfrm>
          <a:prstGeom prst="rect">
            <a:avLst/>
          </a:prstGeom>
          <a:ln w="0">
            <a:noFill/>
          </a:ln>
        </p:spPr>
      </p:pic>
      <p:sp>
        <p:nvSpPr>
          <p:cNvPr id="157" name=""/>
          <p:cNvSpPr/>
          <p:nvPr/>
        </p:nvSpPr>
        <p:spPr>
          <a:xfrm>
            <a:off x="4097880" y="2700000"/>
            <a:ext cx="7421400" cy="2879280"/>
          </a:xfrm>
          <a:prstGeom prst="rect">
            <a:avLst/>
          </a:prstGeom>
          <a:solidFill>
            <a:srgbClr val="b2dfdb"/>
          </a:solidFill>
          <a:ln w="0">
            <a:noFill/>
          </a:ln>
        </p:spPr>
        <p:style>
          <a:lnRef idx="0"/>
          <a:fillRef idx="0"/>
          <a:effectRef idx="0"/>
          <a:fontRef idx="minor"/>
        </p:style>
        <p:txBody>
          <a:bodyPr lIns="90000" rIns="90000" tIns="45000" bIns="45000" anchor="t">
            <a:noAutofit/>
          </a:bodyPr>
          <a:p>
            <a:pPr>
              <a:lnSpc>
                <a:spcPct val="150000"/>
              </a:lnSpc>
              <a:buNone/>
            </a:pPr>
            <a:r>
              <a:rPr b="0" lang="en-PH" sz="2800" spc="-1" strike="noStrike">
                <a:solidFill>
                  <a:srgbClr val="000000"/>
                </a:solidFill>
                <a:latin typeface="Lato"/>
                <a:ea typeface="DejaVu Sans"/>
              </a:rPr>
              <a:t>• </a:t>
            </a:r>
            <a:r>
              <a:rPr b="0" lang="en-PH" sz="2800" spc="-1" strike="noStrike">
                <a:solidFill>
                  <a:srgbClr val="000000"/>
                </a:solidFill>
                <a:latin typeface="Lato"/>
                <a:ea typeface="DejaVu Sans"/>
              </a:rPr>
              <a:t>Sundin ang mga babala.</a:t>
            </a:r>
            <a:endParaRPr b="0" lang="en-PH" sz="2800" spc="-1" strike="noStrike">
              <a:latin typeface="Arial"/>
            </a:endParaRPr>
          </a:p>
          <a:p>
            <a:pPr>
              <a:lnSpc>
                <a:spcPct val="150000"/>
              </a:lnSpc>
              <a:buNone/>
            </a:pPr>
            <a:r>
              <a:rPr b="0" lang="en-PH" sz="2800" spc="-1" strike="noStrike">
                <a:solidFill>
                  <a:srgbClr val="000000"/>
                </a:solidFill>
                <a:latin typeface="Lato"/>
                <a:ea typeface="DejaVu Sans"/>
              </a:rPr>
              <a:t>• </a:t>
            </a:r>
            <a:r>
              <a:rPr b="0" lang="en-PH" sz="2800" spc="-1" strike="noStrike">
                <a:solidFill>
                  <a:srgbClr val="000000"/>
                </a:solidFill>
                <a:latin typeface="Lato"/>
                <a:ea typeface="DejaVu Sans"/>
              </a:rPr>
              <a:t>Iwasan ang pag-iingay.</a:t>
            </a:r>
            <a:endParaRPr b="0" lang="en-PH" sz="2800" spc="-1" strike="noStrike">
              <a:latin typeface="Arial"/>
            </a:endParaRPr>
          </a:p>
          <a:p>
            <a:pPr>
              <a:lnSpc>
                <a:spcPct val="150000"/>
              </a:lnSpc>
              <a:buNone/>
            </a:pPr>
            <a:r>
              <a:rPr b="0" lang="en-PH" sz="2800" spc="-1" strike="noStrike">
                <a:solidFill>
                  <a:srgbClr val="000000"/>
                </a:solidFill>
                <a:latin typeface="Lato"/>
                <a:ea typeface="DejaVu Sans"/>
              </a:rPr>
              <a:t>• </a:t>
            </a:r>
            <a:r>
              <a:rPr b="0" lang="en-PH" sz="2800" spc="-1" strike="noStrike">
                <a:solidFill>
                  <a:srgbClr val="000000"/>
                </a:solidFill>
                <a:latin typeface="Lato"/>
                <a:ea typeface="DejaVu Sans"/>
              </a:rPr>
              <a:t>Tiyaking malinis ang mesang pagpapatungan</a:t>
            </a:r>
            <a:endParaRPr b="0" lang="en-PH" sz="2800" spc="-1" strike="noStrike">
              <a:latin typeface="Arial"/>
            </a:endParaRPr>
          </a:p>
          <a:p>
            <a:pPr>
              <a:lnSpc>
                <a:spcPct val="150000"/>
              </a:lnSpc>
              <a:buNone/>
            </a:pPr>
            <a:r>
              <a:rPr b="0" lang="en-PH" sz="2800" spc="-1" strike="noStrike">
                <a:solidFill>
                  <a:srgbClr val="000000"/>
                </a:solidFill>
                <a:latin typeface="Lato"/>
                <a:ea typeface="DejaVu Sans"/>
              </a:rPr>
              <a:t>ng aklat o kagamitan.</a:t>
            </a:r>
            <a:endParaRPr b="0" lang="en-PH" sz="2800" spc="-1" strike="noStrike">
              <a:latin typeface="Arial"/>
            </a:endParaRPr>
          </a:p>
        </p:txBody>
      </p:sp>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8" name=""/>
          <p:cNvSpPr/>
          <p:nvPr/>
        </p:nvSpPr>
        <p:spPr>
          <a:xfrm>
            <a:off x="3737880" y="1440000"/>
            <a:ext cx="7781400" cy="4319280"/>
          </a:xfrm>
          <a:prstGeom prst="rect">
            <a:avLst/>
          </a:prstGeom>
          <a:solidFill>
            <a:srgbClr val="b2dfdb"/>
          </a:solidFill>
          <a:ln w="0">
            <a:noFill/>
          </a:ln>
        </p:spPr>
        <p:style>
          <a:lnRef idx="0"/>
          <a:fillRef idx="0"/>
          <a:effectRef idx="0"/>
          <a:fontRef idx="minor"/>
        </p:style>
        <p:txBody>
          <a:bodyPr lIns="90000" rIns="90000" tIns="45000" bIns="45000" anchor="t">
            <a:noAutofit/>
          </a:bodyPr>
          <a:p>
            <a:pPr>
              <a:lnSpc>
                <a:spcPct val="150000"/>
              </a:lnSpc>
              <a:buNone/>
            </a:pPr>
            <a:r>
              <a:rPr b="0" lang="en-PH" sz="2800" spc="-1" strike="noStrike">
                <a:solidFill>
                  <a:srgbClr val="000000"/>
                </a:solidFill>
                <a:latin typeface="Lato"/>
                <a:ea typeface="DejaVu Sans"/>
              </a:rPr>
              <a:t>• </a:t>
            </a:r>
            <a:r>
              <a:rPr b="0" lang="en-PH" sz="2800" spc="-1" strike="noStrike">
                <a:solidFill>
                  <a:srgbClr val="000000"/>
                </a:solidFill>
                <a:latin typeface="Lato"/>
                <a:ea typeface="DejaVu Sans"/>
              </a:rPr>
              <a:t>Hawakan nang maayos ang aklat. Ingatang</a:t>
            </a:r>
            <a:endParaRPr b="0" lang="en-PH" sz="2800" spc="-1" strike="noStrike">
              <a:latin typeface="Arial"/>
            </a:endParaRPr>
          </a:p>
          <a:p>
            <a:pPr>
              <a:lnSpc>
                <a:spcPct val="150000"/>
              </a:lnSpc>
              <a:buNone/>
            </a:pPr>
            <a:r>
              <a:rPr b="0" lang="en-PH" sz="2800" spc="-1" strike="noStrike">
                <a:solidFill>
                  <a:srgbClr val="000000"/>
                </a:solidFill>
                <a:latin typeface="Lato"/>
                <a:ea typeface="DejaVu Sans"/>
              </a:rPr>
              <a:t>huwag mapunit ang mga pahina nito.</a:t>
            </a:r>
            <a:endParaRPr b="0" lang="en-PH" sz="2800" spc="-1" strike="noStrike">
              <a:latin typeface="Arial"/>
            </a:endParaRPr>
          </a:p>
          <a:p>
            <a:pPr>
              <a:lnSpc>
                <a:spcPct val="150000"/>
              </a:lnSpc>
              <a:buNone/>
            </a:pPr>
            <a:r>
              <a:rPr b="0" lang="en-PH" sz="2800" spc="-1" strike="noStrike">
                <a:solidFill>
                  <a:srgbClr val="000000"/>
                </a:solidFill>
                <a:latin typeface="Lato"/>
                <a:ea typeface="DejaVu Sans"/>
              </a:rPr>
              <a:t>• </a:t>
            </a:r>
            <a:r>
              <a:rPr b="0" lang="en-PH" sz="2800" spc="-1" strike="noStrike">
                <a:solidFill>
                  <a:srgbClr val="000000"/>
                </a:solidFill>
                <a:latin typeface="Lato"/>
                <a:ea typeface="DejaVu Sans"/>
              </a:rPr>
              <a:t>Iwasang hawakan ang aklat at ibang kagamitan kung basa o marumi ang iyong kamay.</a:t>
            </a:r>
            <a:endParaRPr b="0" lang="en-PH" sz="2800" spc="-1" strike="noStrike">
              <a:latin typeface="Arial"/>
            </a:endParaRPr>
          </a:p>
          <a:p>
            <a:pPr>
              <a:lnSpc>
                <a:spcPct val="150000"/>
              </a:lnSpc>
              <a:buNone/>
            </a:pPr>
            <a:r>
              <a:rPr b="0" lang="en-PH" sz="2800" spc="-1" strike="noStrike">
                <a:solidFill>
                  <a:srgbClr val="000000"/>
                </a:solidFill>
                <a:latin typeface="Lato"/>
                <a:ea typeface="DejaVu Sans"/>
              </a:rPr>
              <a:t>• </a:t>
            </a:r>
            <a:r>
              <a:rPr b="0" lang="en-PH" sz="2800" spc="-1" strike="noStrike">
                <a:solidFill>
                  <a:srgbClr val="000000"/>
                </a:solidFill>
                <a:latin typeface="Lato"/>
                <a:ea typeface="DejaVu Sans"/>
              </a:rPr>
              <a:t>Huwag sulatan ang mga pahina ng aklat at mga kagamitan.</a:t>
            </a:r>
            <a:endParaRPr b="0" lang="en-PH" sz="2800" spc="-1" strike="noStrike">
              <a:latin typeface="Arial"/>
            </a:endParaRPr>
          </a:p>
        </p:txBody>
      </p:sp>
      <p:pic>
        <p:nvPicPr>
          <p:cNvPr id="159" name="" descr=""/>
          <p:cNvPicPr/>
          <p:nvPr/>
        </p:nvPicPr>
        <p:blipFill>
          <a:blip r:embed="rId1"/>
          <a:stretch/>
        </p:blipFill>
        <p:spPr>
          <a:xfrm>
            <a:off x="720000" y="1800000"/>
            <a:ext cx="2733480" cy="3801240"/>
          </a:xfrm>
          <a:prstGeom prst="rect">
            <a:avLst/>
          </a:prstGeom>
          <a:ln w="0">
            <a:noFill/>
          </a:ln>
        </p:spPr>
      </p:pic>
    </p:spTree>
  </p:cSld>
  <mc:AlternateContent>
    <mc:Choice Requires="p14">
      <p:transition spd="slow" p14:dur="2000"/>
    </mc:Choice>
    <mc:Fallback>
      <p:transition spd="slow"/>
    </mc:Fallback>
  </mc:AlternateContent>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0" name=""/>
          <p:cNvSpPr/>
          <p:nvPr/>
        </p:nvSpPr>
        <p:spPr>
          <a:xfrm>
            <a:off x="455400" y="428760"/>
            <a:ext cx="9983880" cy="1370520"/>
          </a:xfrm>
          <a:prstGeom prst="rect">
            <a:avLst/>
          </a:prstGeom>
          <a:noFill/>
          <a:ln w="0">
            <a:noFill/>
          </a:ln>
        </p:spPr>
        <p:style>
          <a:lnRef idx="0"/>
          <a:fillRef idx="0"/>
          <a:effectRef idx="0"/>
          <a:fontRef idx="minor"/>
        </p:style>
        <p:txBody>
          <a:bodyPr lIns="90000" rIns="90000" tIns="45000" bIns="45000" anchor="t">
            <a:noAutofit/>
          </a:bodyPr>
          <a:p>
            <a:pPr algn="ctr">
              <a:lnSpc>
                <a:spcPct val="115000"/>
              </a:lnSpc>
              <a:buNone/>
            </a:pPr>
            <a:r>
              <a:rPr b="1" lang="en-PH" sz="2800" spc="-1" strike="noStrike">
                <a:solidFill>
                  <a:srgbClr val="000000"/>
                </a:solidFill>
                <a:latin typeface="Lato"/>
                <a:ea typeface="DejaVu Sans"/>
              </a:rPr>
              <a:t>Pagbuo ng Pangungusap</a:t>
            </a:r>
            <a:endParaRPr b="0" lang="en-PH" sz="2800" spc="-1" strike="noStrike">
              <a:latin typeface="Arial"/>
            </a:endParaRPr>
          </a:p>
          <a:p>
            <a:pPr>
              <a:lnSpc>
                <a:spcPct val="115000"/>
              </a:lnSpc>
              <a:buNone/>
            </a:pPr>
            <a:r>
              <a:rPr b="0" lang="en-PH" sz="2800" spc="-1" strike="noStrike">
                <a:solidFill>
                  <a:srgbClr val="000000"/>
                </a:solidFill>
                <a:latin typeface="Lato"/>
                <a:ea typeface="DejaVu Sans"/>
              </a:rPr>
              <a:t>Suriin ang sumusunod na mga pangkat ng salita.</a:t>
            </a:r>
            <a:endParaRPr b="0" lang="en-PH" sz="2800" spc="-1" strike="noStrike">
              <a:latin typeface="Arial"/>
            </a:endParaRPr>
          </a:p>
        </p:txBody>
      </p:sp>
      <p:pic>
        <p:nvPicPr>
          <p:cNvPr id="161" name="" descr=""/>
          <p:cNvPicPr/>
          <p:nvPr/>
        </p:nvPicPr>
        <p:blipFill>
          <a:blip r:embed="rId1"/>
          <a:stretch/>
        </p:blipFill>
        <p:spPr>
          <a:xfrm>
            <a:off x="7819920" y="1980000"/>
            <a:ext cx="3481200" cy="3239280"/>
          </a:xfrm>
          <a:prstGeom prst="rect">
            <a:avLst/>
          </a:prstGeom>
          <a:ln w="0">
            <a:noFill/>
          </a:ln>
        </p:spPr>
      </p:pic>
      <p:sp>
        <p:nvSpPr>
          <p:cNvPr id="162" name=""/>
          <p:cNvSpPr/>
          <p:nvPr/>
        </p:nvSpPr>
        <p:spPr>
          <a:xfrm>
            <a:off x="1080000" y="1755720"/>
            <a:ext cx="5579280" cy="659880"/>
          </a:xfrm>
          <a:prstGeom prst="rect">
            <a:avLst/>
          </a:prstGeom>
          <a:noFill/>
          <a:ln w="76320">
            <a:solidFill>
              <a:srgbClr val="e91e63"/>
            </a:solidFill>
            <a:round/>
          </a:ln>
        </p:spPr>
        <p:style>
          <a:lnRef idx="0"/>
          <a:fillRef idx="0"/>
          <a:effectRef idx="0"/>
          <a:fontRef idx="minor"/>
        </p:style>
        <p:txBody>
          <a:bodyPr lIns="128160" rIns="128160" tIns="83160" bIns="83160" anchor="t">
            <a:noAutofit/>
          </a:bodyPr>
          <a:p>
            <a:pPr algn="ctr">
              <a:lnSpc>
                <a:spcPct val="100000"/>
              </a:lnSpc>
              <a:buNone/>
            </a:pPr>
            <a:r>
              <a:rPr b="0" lang="en-PH" sz="2800" spc="-1" strike="noStrike">
                <a:solidFill>
                  <a:srgbClr val="000000"/>
                </a:solidFill>
                <a:latin typeface="Lato"/>
                <a:ea typeface="DejaVu Sans"/>
              </a:rPr>
              <a:t>Ang balita ko sa iyo ay maganda.</a:t>
            </a:r>
            <a:endParaRPr b="0" lang="en-PH" sz="2800" spc="-1" strike="noStrike">
              <a:latin typeface="Arial"/>
            </a:endParaRPr>
          </a:p>
        </p:txBody>
      </p:sp>
      <p:sp>
        <p:nvSpPr>
          <p:cNvPr id="163" name=""/>
          <p:cNvSpPr/>
          <p:nvPr/>
        </p:nvSpPr>
        <p:spPr>
          <a:xfrm>
            <a:off x="434880" y="3060000"/>
            <a:ext cx="7484400" cy="24379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800" spc="-1" strike="noStrike">
                <a:solidFill>
                  <a:srgbClr val="000000"/>
                </a:solidFill>
                <a:latin typeface="Lato"/>
                <a:ea typeface="DejaVu Sans"/>
              </a:rPr>
              <a:t>Anong bahagi ng pangungusap ang:</a:t>
            </a:r>
            <a:endParaRPr b="0" lang="en-PH" sz="2800" spc="-1" strike="noStrike">
              <a:latin typeface="Arial"/>
            </a:endParaRPr>
          </a:p>
          <a:p>
            <a:pPr>
              <a:lnSpc>
                <a:spcPct val="150000"/>
              </a:lnSpc>
              <a:buNone/>
            </a:pPr>
            <a:r>
              <a:rPr b="0" lang="en-PH" sz="2800" spc="-1" strike="noStrike">
                <a:solidFill>
                  <a:srgbClr val="000000"/>
                </a:solidFill>
                <a:latin typeface="Lato"/>
                <a:ea typeface="DejaVu Sans"/>
              </a:rPr>
              <a:t>1. pinag-uusapan?________________</a:t>
            </a:r>
            <a:endParaRPr b="0" lang="en-PH" sz="2800" spc="-1" strike="noStrike">
              <a:latin typeface="Arial"/>
            </a:endParaRPr>
          </a:p>
          <a:p>
            <a:pPr>
              <a:lnSpc>
                <a:spcPct val="150000"/>
              </a:lnSpc>
              <a:buNone/>
            </a:pPr>
            <a:r>
              <a:rPr b="0" lang="en-PH" sz="2800" spc="-1" strike="noStrike">
                <a:solidFill>
                  <a:srgbClr val="000000"/>
                </a:solidFill>
                <a:latin typeface="Lato"/>
                <a:ea typeface="DejaVu Sans"/>
              </a:rPr>
              <a:t>2. nagsasabi o naglalarawan sa pinag-uusapan?___________________</a:t>
            </a:r>
            <a:endParaRPr b="0" lang="en-PH" sz="2800" spc="-1" strike="noStrike">
              <a:latin typeface="Arial"/>
            </a:endParaRPr>
          </a:p>
        </p:txBody>
      </p:sp>
    </p:spTree>
  </p:cSld>
  <mc:AlternateContent>
    <mc:Choice Requires="p14">
      <p:transition spd="slow" p14:dur="2000"/>
    </mc:Choice>
    <mc:Fallback>
      <p:transition spd="slow"/>
    </mc:Fallback>
  </mc:AlternateContent>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64" name="" descr=""/>
          <p:cNvPicPr/>
          <p:nvPr/>
        </p:nvPicPr>
        <p:blipFill>
          <a:blip r:embed="rId1"/>
          <a:stretch/>
        </p:blipFill>
        <p:spPr>
          <a:xfrm>
            <a:off x="540000" y="1121760"/>
            <a:ext cx="11014200" cy="4277520"/>
          </a:xfrm>
          <a:prstGeom prst="rect">
            <a:avLst/>
          </a:prstGeom>
          <a:ln w="0">
            <a:noFill/>
          </a:ln>
        </p:spPr>
      </p:pic>
    </p:spTree>
  </p:cSld>
  <mc:AlternateContent>
    <mc:Choice Requires="p14">
      <p:transition spd="slow" p14:dur="2000"/>
    </mc:Choice>
    <mc:Fallback>
      <p:transition spd="slow"/>
    </mc:Fallback>
  </mc:AlternateContent>
</p:sld>
</file>

<file path=ppt/slides/slide1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5" name=""/>
          <p:cNvSpPr/>
          <p:nvPr/>
        </p:nvSpPr>
        <p:spPr>
          <a:xfrm>
            <a:off x="900000" y="1446120"/>
            <a:ext cx="10107000" cy="4209480"/>
          </a:xfrm>
          <a:prstGeom prst="rect">
            <a:avLst/>
          </a:prstGeom>
          <a:solidFill>
            <a:srgbClr val="e8f5e9"/>
          </a:solidFill>
          <a:ln w="76320">
            <a:solidFill>
              <a:srgbClr val="e91e63"/>
            </a:solidFill>
            <a:round/>
          </a:ln>
        </p:spPr>
        <p:style>
          <a:lnRef idx="0"/>
          <a:fillRef idx="0"/>
          <a:effectRef idx="0"/>
          <a:fontRef idx="minor"/>
        </p:style>
        <p:txBody>
          <a:bodyPr lIns="128160" rIns="128160" tIns="83160" bIns="83160" anchor="t">
            <a:noAutofit/>
          </a:bodyPr>
          <a:p>
            <a:pPr>
              <a:lnSpc>
                <a:spcPct val="150000"/>
              </a:lnSpc>
              <a:buNone/>
            </a:pPr>
            <a:r>
              <a:rPr b="0" lang="en-PH" sz="2800" spc="-1" strike="noStrike">
                <a:solidFill>
                  <a:srgbClr val="000000"/>
                </a:solidFill>
                <a:latin typeface="Lato"/>
                <a:ea typeface="DejaVu Sans"/>
              </a:rPr>
              <a:t>Bilugan ang simuno sa pangungusap.</a:t>
            </a:r>
            <a:endParaRPr b="0" lang="en-PH" sz="2800" spc="-1" strike="noStrike">
              <a:latin typeface="Arial"/>
            </a:endParaRPr>
          </a:p>
          <a:p>
            <a:pPr>
              <a:lnSpc>
                <a:spcPct val="150000"/>
              </a:lnSpc>
              <a:buNone/>
            </a:pPr>
            <a:r>
              <a:rPr b="0" lang="en-PH" sz="2800" spc="-1" strike="noStrike">
                <a:solidFill>
                  <a:srgbClr val="000000"/>
                </a:solidFill>
                <a:latin typeface="Lato"/>
                <a:ea typeface="DejaVu Sans"/>
              </a:rPr>
              <a:t>1. Nakabalik na rin kaming magkapatid sa paaralan.</a:t>
            </a:r>
            <a:endParaRPr b="0" lang="en-PH" sz="2800" spc="-1" strike="noStrike">
              <a:latin typeface="Arial"/>
            </a:endParaRPr>
          </a:p>
          <a:p>
            <a:pPr>
              <a:lnSpc>
                <a:spcPct val="150000"/>
              </a:lnSpc>
              <a:buNone/>
            </a:pPr>
            <a:r>
              <a:rPr b="0" lang="en-PH" sz="2800" spc="-1" strike="noStrike">
                <a:solidFill>
                  <a:srgbClr val="000000"/>
                </a:solidFill>
                <a:latin typeface="Lato"/>
                <a:ea typeface="DejaVu Sans"/>
              </a:rPr>
              <a:t>2. Naging masaya na ulit kami.</a:t>
            </a:r>
            <a:endParaRPr b="0" lang="en-PH" sz="2800" spc="-1" strike="noStrike">
              <a:latin typeface="Arial"/>
            </a:endParaRPr>
          </a:p>
          <a:p>
            <a:pPr>
              <a:lnSpc>
                <a:spcPct val="150000"/>
              </a:lnSpc>
              <a:buNone/>
            </a:pPr>
            <a:r>
              <a:rPr b="0" lang="en-PH" sz="2800" spc="-1" strike="noStrike">
                <a:solidFill>
                  <a:srgbClr val="000000"/>
                </a:solidFill>
                <a:latin typeface="Lato"/>
                <a:ea typeface="DejaVu Sans"/>
              </a:rPr>
              <a:t>3. Nawalan kami ng tirahan at makakain.</a:t>
            </a:r>
            <a:endParaRPr b="0" lang="en-PH" sz="2800" spc="-1" strike="noStrike">
              <a:latin typeface="Arial"/>
            </a:endParaRPr>
          </a:p>
          <a:p>
            <a:pPr>
              <a:lnSpc>
                <a:spcPct val="150000"/>
              </a:lnSpc>
              <a:buNone/>
            </a:pPr>
            <a:r>
              <a:rPr b="0" lang="en-PH" sz="2800" spc="-1" strike="noStrike">
                <a:solidFill>
                  <a:srgbClr val="000000"/>
                </a:solidFill>
                <a:latin typeface="Lato"/>
                <a:ea typeface="DejaVu Sans"/>
              </a:rPr>
              <a:t>4. Sinira ng malakas na bagyo ang aming bayan.</a:t>
            </a:r>
            <a:endParaRPr b="0" lang="en-PH" sz="2800" spc="-1" strike="noStrike">
              <a:latin typeface="Arial"/>
            </a:endParaRPr>
          </a:p>
          <a:p>
            <a:pPr>
              <a:lnSpc>
                <a:spcPct val="150000"/>
              </a:lnSpc>
              <a:buNone/>
            </a:pPr>
            <a:r>
              <a:rPr b="0" lang="en-PH" sz="2800" spc="-1" strike="noStrike">
                <a:solidFill>
                  <a:srgbClr val="000000"/>
                </a:solidFill>
                <a:latin typeface="Lato"/>
                <a:ea typeface="DejaVu Sans"/>
              </a:rPr>
              <a:t>5. Ang aming pamilya ay nasa mabuting kalagayan na.</a:t>
            </a:r>
            <a:endParaRPr b="0" lang="en-PH" sz="2800" spc="-1" strike="noStrike">
              <a:latin typeface="Arial"/>
            </a:endParaRPr>
          </a:p>
        </p:txBody>
      </p:sp>
    </p:spTree>
  </p:cSld>
  <mc:AlternateContent>
    <mc:Choice Requires="p14">
      <p:transition spd="slow" p14:dur="2000"/>
    </mc:Choice>
    <mc:Fallback>
      <p:transition spd="slow"/>
    </mc:Fallback>
  </mc:AlternateContent>
</p:sld>
</file>

<file path=ppt/slides/slide1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25" name="" descr=""/>
          <p:cNvPicPr/>
          <p:nvPr/>
        </p:nvPicPr>
        <p:blipFill>
          <a:blip r:embed="rId1"/>
          <a:stretch/>
        </p:blipFill>
        <p:spPr>
          <a:xfrm>
            <a:off x="7469640" y="1980000"/>
            <a:ext cx="4229280" cy="4092480"/>
          </a:xfrm>
          <a:prstGeom prst="rect">
            <a:avLst/>
          </a:prstGeom>
          <a:ln w="0">
            <a:noFill/>
          </a:ln>
        </p:spPr>
      </p:pic>
      <p:sp>
        <p:nvSpPr>
          <p:cNvPr id="126" name=""/>
          <p:cNvSpPr/>
          <p:nvPr/>
        </p:nvSpPr>
        <p:spPr>
          <a:xfrm>
            <a:off x="1080000" y="360000"/>
            <a:ext cx="8871840" cy="1461960"/>
          </a:xfrm>
          <a:prstGeom prst="rect">
            <a:avLst/>
          </a:prstGeom>
          <a:solidFill>
            <a:srgbClr val="e5c17d"/>
          </a:solidFill>
          <a:ln w="0">
            <a:noFill/>
          </a:ln>
        </p:spPr>
        <p:style>
          <a:lnRef idx="0"/>
          <a:fillRef idx="0"/>
          <a:effectRef idx="0"/>
          <a:fontRef idx="minor"/>
        </p:style>
        <p:txBody>
          <a:bodyPr lIns="90000" rIns="90000" tIns="45000" bIns="45000" anchor="t">
            <a:noAutofit/>
          </a:bodyPr>
          <a:p>
            <a:pPr>
              <a:lnSpc>
                <a:spcPct val="100000"/>
              </a:lnSpc>
              <a:buNone/>
            </a:pPr>
            <a:r>
              <a:rPr b="1" lang="en-PH" sz="2800" spc="-1" strike="noStrike">
                <a:solidFill>
                  <a:srgbClr val="000000"/>
                </a:solidFill>
                <a:latin typeface="Lato"/>
                <a:ea typeface="DejaVu Sans"/>
              </a:rPr>
              <a:t>	</a:t>
            </a:r>
            <a:r>
              <a:rPr b="1" lang="en-PH" sz="2800" spc="-1" strike="noStrike">
                <a:solidFill>
                  <a:srgbClr val="000000"/>
                </a:solidFill>
                <a:latin typeface="Lato"/>
                <a:ea typeface="DejaVu Sans"/>
              </a:rPr>
              <a:t>	</a:t>
            </a:r>
            <a:r>
              <a:rPr b="1" lang="en-PH" sz="2800" spc="-1" strike="noStrike">
                <a:solidFill>
                  <a:srgbClr val="000000"/>
                </a:solidFill>
                <a:latin typeface="Lato"/>
                <a:ea typeface="DejaVu Sans"/>
              </a:rPr>
              <a:t>	</a:t>
            </a:r>
            <a:r>
              <a:rPr b="1" lang="en-PH" sz="2800" spc="-1" strike="noStrike">
                <a:solidFill>
                  <a:srgbClr val="000000"/>
                </a:solidFill>
                <a:latin typeface="Lato"/>
                <a:ea typeface="DejaVu Sans"/>
              </a:rPr>
              <a:t>Pangunahing Tanong:</a:t>
            </a:r>
            <a:endParaRPr b="0" lang="en-PH" sz="2800" spc="-1" strike="noStrike">
              <a:latin typeface="Arial"/>
            </a:endParaRPr>
          </a:p>
          <a:p>
            <a:pPr algn="just">
              <a:lnSpc>
                <a:spcPct val="115000"/>
              </a:lnSpc>
              <a:buNone/>
            </a:pPr>
            <a:r>
              <a:rPr b="0" lang="en-PH" sz="2800" spc="-1" strike="noStrike">
                <a:solidFill>
                  <a:srgbClr val="000000"/>
                </a:solidFill>
                <a:latin typeface="Lato"/>
                <a:ea typeface="DejaVu Sans"/>
              </a:rPr>
              <a:t>	</a:t>
            </a:r>
            <a:r>
              <a:rPr b="0" lang="en-PH" sz="2800" spc="-1" strike="noStrike">
                <a:solidFill>
                  <a:srgbClr val="000000"/>
                </a:solidFill>
                <a:latin typeface="Lato"/>
                <a:ea typeface="DejaVu Sans"/>
              </a:rPr>
              <a:t>	</a:t>
            </a:r>
            <a:r>
              <a:rPr b="0" lang="en-PH" sz="2800" spc="-1" strike="noStrike">
                <a:solidFill>
                  <a:srgbClr val="000000"/>
                </a:solidFill>
                <a:latin typeface="Lato"/>
                <a:ea typeface="DejaVu Sans"/>
              </a:rPr>
              <a:t>	</a:t>
            </a:r>
            <a:r>
              <a:rPr b="0" lang="en-PH" sz="2800" spc="-1" strike="noStrike">
                <a:solidFill>
                  <a:srgbClr val="000000"/>
                </a:solidFill>
                <a:latin typeface="Lato"/>
                <a:ea typeface="DejaVu Sans"/>
              </a:rPr>
              <a:t>	</a:t>
            </a:r>
            <a:r>
              <a:rPr b="0" lang="en-PH" sz="2600" spc="-1" strike="noStrike">
                <a:solidFill>
                  <a:srgbClr val="000000"/>
                </a:solidFill>
                <a:latin typeface="Lato"/>
                <a:ea typeface="DejaVu Sans"/>
              </a:rPr>
              <a:t>Paano tayo natutulungan ng mga samahan sa </a:t>
            </a:r>
            <a:r>
              <a:rPr b="0" lang="en-PH" sz="2600" spc="-1" strike="noStrike">
                <a:solidFill>
                  <a:srgbClr val="000000"/>
                </a:solidFill>
                <a:latin typeface="Lato"/>
                <a:ea typeface="DejaVu Sans"/>
              </a:rPr>
              <a:t>	</a:t>
            </a:r>
            <a:r>
              <a:rPr b="0" lang="en-PH" sz="2600" spc="-1" strike="noStrike">
                <a:solidFill>
                  <a:srgbClr val="000000"/>
                </a:solidFill>
                <a:latin typeface="Lato"/>
                <a:ea typeface="DejaVu Sans"/>
              </a:rPr>
              <a:t>	</a:t>
            </a:r>
            <a:r>
              <a:rPr b="0" lang="en-PH" sz="2600" spc="-1" strike="noStrike">
                <a:solidFill>
                  <a:srgbClr val="000000"/>
                </a:solidFill>
                <a:latin typeface="Lato"/>
                <a:ea typeface="DejaVu Sans"/>
              </a:rPr>
              <a:t>	</a:t>
            </a:r>
            <a:r>
              <a:rPr b="0" lang="en-PH" sz="2600" spc="-1" strike="noStrike">
                <a:solidFill>
                  <a:srgbClr val="000000"/>
                </a:solidFill>
                <a:latin typeface="Lato"/>
                <a:ea typeface="DejaVu Sans"/>
              </a:rPr>
              <a:t>	</a:t>
            </a:r>
            <a:r>
              <a:rPr b="0" lang="en-PH" sz="2600" spc="-1" strike="noStrike">
                <a:solidFill>
                  <a:srgbClr val="000000"/>
                </a:solidFill>
                <a:latin typeface="Lato"/>
                <a:ea typeface="DejaVu Sans"/>
              </a:rPr>
              <a:t>ibang bahagi ng mundo?</a:t>
            </a:r>
            <a:endParaRPr b="0" lang="en-PH" sz="2600" spc="-1" strike="noStrike">
              <a:latin typeface="Arial"/>
            </a:endParaRPr>
          </a:p>
        </p:txBody>
      </p:sp>
      <p:pic>
        <p:nvPicPr>
          <p:cNvPr id="127" name="" descr=""/>
          <p:cNvPicPr/>
          <p:nvPr/>
        </p:nvPicPr>
        <p:blipFill>
          <a:blip r:embed="rId2"/>
          <a:stretch/>
        </p:blipFill>
        <p:spPr>
          <a:xfrm>
            <a:off x="1080000" y="203760"/>
            <a:ext cx="1258200" cy="2350440"/>
          </a:xfrm>
          <a:prstGeom prst="rect">
            <a:avLst/>
          </a:prstGeom>
          <a:ln w="0">
            <a:noFill/>
          </a:ln>
        </p:spPr>
      </p:pic>
      <p:sp>
        <p:nvSpPr>
          <p:cNvPr id="128" name=""/>
          <p:cNvSpPr/>
          <p:nvPr/>
        </p:nvSpPr>
        <p:spPr>
          <a:xfrm>
            <a:off x="533520" y="2761560"/>
            <a:ext cx="7198560" cy="17294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2800" spc="-1" strike="noStrike">
                <a:solidFill>
                  <a:srgbClr val="000000"/>
                </a:solidFill>
                <a:latin typeface="Lato"/>
                <a:ea typeface="DejaVu Sans"/>
              </a:rPr>
              <a:t>Anong mga samahan sa mundo ang alam mo? Bilugan ang larawan nito.</a:t>
            </a:r>
            <a:endParaRPr b="0" lang="en-PH" sz="2800" spc="-1" strike="noStrike">
              <a:latin typeface="Arial"/>
            </a:endParaRPr>
          </a:p>
          <a:p>
            <a:pPr algn="just">
              <a:lnSpc>
                <a:spcPct val="100000"/>
              </a:lnSpc>
              <a:buNone/>
            </a:pPr>
            <a:endParaRPr b="0" lang="en-PH" sz="2800" spc="-1" strike="noStrike">
              <a:latin typeface="Arial"/>
            </a:endParaRPr>
          </a:p>
          <a:p>
            <a:pPr algn="just">
              <a:lnSpc>
                <a:spcPct val="100000"/>
              </a:lnSpc>
              <a:buNone/>
            </a:pPr>
            <a:r>
              <a:rPr b="0" lang="en-PH" sz="2800" spc="-1" strike="noStrike">
                <a:solidFill>
                  <a:srgbClr val="000000"/>
                </a:solidFill>
                <a:latin typeface="Lato"/>
                <a:ea typeface="DejaVu Sans"/>
              </a:rPr>
              <a:t>Paano ito nakatutulong sa atin?</a:t>
            </a:r>
            <a:endParaRPr b="0" lang="en-PH" sz="2800" spc="-1" strike="noStrike">
              <a:latin typeface="Arial"/>
            </a:endParaRPr>
          </a:p>
          <a:p>
            <a:pPr algn="just">
              <a:lnSpc>
                <a:spcPct val="100000"/>
              </a:lnSpc>
              <a:buNone/>
            </a:pPr>
            <a:r>
              <a:rPr b="0" lang="en-PH" sz="2800" spc="-1" strike="noStrike">
                <a:solidFill>
                  <a:srgbClr val="000000"/>
                </a:solidFill>
                <a:latin typeface="Lato"/>
                <a:ea typeface="DejaVu Sans"/>
              </a:rPr>
              <a:t>_______________________________</a:t>
            </a:r>
            <a:endParaRPr b="0" lang="en-PH" sz="2800" spc="-1" strike="noStrike">
              <a:latin typeface="Arial"/>
            </a:endParaRPr>
          </a:p>
          <a:p>
            <a:pPr algn="just">
              <a:lnSpc>
                <a:spcPct val="100000"/>
              </a:lnSpc>
              <a:buNone/>
            </a:pPr>
            <a:r>
              <a:rPr b="0" lang="en-PH" sz="2800" spc="-1" strike="noStrike">
                <a:solidFill>
                  <a:srgbClr val="000000"/>
                </a:solidFill>
                <a:latin typeface="Lato"/>
                <a:ea typeface="DejaVu Sans"/>
              </a:rPr>
              <a:t>_______________________________</a:t>
            </a:r>
            <a:endParaRPr b="0" lang="en-PH" sz="28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9" name=""/>
          <p:cNvSpPr/>
          <p:nvPr/>
        </p:nvSpPr>
        <p:spPr>
          <a:xfrm>
            <a:off x="1008000" y="988560"/>
            <a:ext cx="10259280" cy="1710720"/>
          </a:xfrm>
          <a:prstGeom prst="rect">
            <a:avLst/>
          </a:prstGeom>
          <a:solidFill>
            <a:srgbClr val="fff3e0"/>
          </a:solidFill>
          <a:ln w="0">
            <a:noFill/>
          </a:ln>
        </p:spPr>
        <p:style>
          <a:lnRef idx="0"/>
          <a:fillRef idx="0"/>
          <a:effectRef idx="0"/>
          <a:fontRef idx="minor"/>
        </p:style>
        <p:txBody>
          <a:bodyPr lIns="90000" rIns="90000" tIns="45000" bIns="45000" anchor="t">
            <a:noAutofit/>
          </a:bodyPr>
          <a:p>
            <a:pPr algn="ctr">
              <a:lnSpc>
                <a:spcPct val="100000"/>
              </a:lnSpc>
              <a:buNone/>
            </a:pPr>
            <a:r>
              <a:rPr b="1" lang="en-PH" sz="2800" spc="-1" strike="noStrike">
                <a:solidFill>
                  <a:srgbClr val="000000"/>
                </a:solidFill>
                <a:latin typeface="Lato"/>
                <a:ea typeface="DejaVu Sans"/>
              </a:rPr>
              <a:t>Hinuha</a:t>
            </a:r>
            <a:endParaRPr b="0" lang="en-PH" sz="2800" spc="-1" strike="noStrike">
              <a:latin typeface="Arial"/>
            </a:endParaRPr>
          </a:p>
          <a:p>
            <a:pPr algn="ctr">
              <a:lnSpc>
                <a:spcPct val="100000"/>
              </a:lnSpc>
              <a:buNone/>
            </a:pPr>
            <a:endParaRPr b="0" lang="en-PH" sz="2800" spc="-1" strike="noStrike">
              <a:latin typeface="Arial"/>
            </a:endParaRPr>
          </a:p>
          <a:p>
            <a:pPr algn="just">
              <a:lnSpc>
                <a:spcPct val="100000"/>
              </a:lnSpc>
              <a:buNone/>
            </a:pPr>
            <a:r>
              <a:rPr b="0" lang="en-PH" sz="2600" spc="-1" strike="noStrike">
                <a:solidFill>
                  <a:srgbClr val="000000"/>
                </a:solidFill>
                <a:latin typeface="Lato"/>
                <a:ea typeface="DejaVu Sans"/>
              </a:rPr>
              <a:t>	</a:t>
            </a:r>
            <a:r>
              <a:rPr b="0" lang="en-PH" sz="2600" spc="-1" strike="noStrike">
                <a:solidFill>
                  <a:srgbClr val="000000"/>
                </a:solidFill>
                <a:latin typeface="Lato"/>
                <a:ea typeface="DejaVu Sans"/>
              </a:rPr>
              <a:t>Ito ay prediksiyon o hula batay sa sariling ideya o kaalaman tungkol sa isang paksa.</a:t>
            </a:r>
            <a:endParaRPr b="0" lang="en-PH" sz="2600" spc="-1" strike="noStrike">
              <a:latin typeface="Arial"/>
            </a:endParaRPr>
          </a:p>
        </p:txBody>
      </p:sp>
      <p:sp>
        <p:nvSpPr>
          <p:cNvPr id="130" name=""/>
          <p:cNvSpPr/>
          <p:nvPr/>
        </p:nvSpPr>
        <p:spPr>
          <a:xfrm>
            <a:off x="851040" y="2827440"/>
            <a:ext cx="10308240" cy="3291840"/>
          </a:xfrm>
          <a:prstGeom prst="rect">
            <a:avLst/>
          </a:prstGeom>
          <a:solidFill>
            <a:srgbClr val="f3e5f5"/>
          </a:solidFill>
          <a:ln w="0">
            <a:noFill/>
          </a:ln>
        </p:spPr>
        <p:style>
          <a:lnRef idx="0"/>
          <a:fillRef idx="0"/>
          <a:effectRef idx="0"/>
          <a:fontRef idx="minor"/>
        </p:style>
        <p:txBody>
          <a:bodyPr lIns="90000" rIns="90000" tIns="45000" bIns="45000" anchor="t">
            <a:noAutofit/>
          </a:bodyPr>
          <a:p>
            <a:pPr>
              <a:lnSpc>
                <a:spcPct val="100000"/>
              </a:lnSpc>
              <a:buNone/>
            </a:pPr>
            <a:r>
              <a:rPr b="0" lang="en-PH" sz="2800" spc="-1" strike="noStrike">
                <a:solidFill>
                  <a:srgbClr val="000000"/>
                </a:solidFill>
                <a:latin typeface="Lato"/>
                <a:ea typeface="DejaVu Sans"/>
              </a:rPr>
              <a:t>A. Makinig sa babasahing kuwento ng guro at ibigay ang sariling hinuha batay rito.</a:t>
            </a:r>
            <a:endParaRPr b="0" lang="en-PH" sz="2800" spc="-1" strike="noStrike">
              <a:latin typeface="Arial"/>
            </a:endParaRPr>
          </a:p>
          <a:p>
            <a:pPr>
              <a:lnSpc>
                <a:spcPct val="100000"/>
              </a:lnSpc>
              <a:buNone/>
            </a:pPr>
            <a:endParaRPr b="0" lang="en-PH" sz="2800" spc="-1" strike="noStrike">
              <a:latin typeface="Arial"/>
            </a:endParaRPr>
          </a:p>
          <a:p>
            <a:pPr>
              <a:lnSpc>
                <a:spcPct val="150000"/>
              </a:lnSpc>
              <a:buNone/>
            </a:pPr>
            <a:r>
              <a:rPr b="0" lang="en-PH" sz="2800" spc="-1" strike="noStrike">
                <a:solidFill>
                  <a:srgbClr val="000000"/>
                </a:solidFill>
                <a:latin typeface="Lato"/>
                <a:ea typeface="DejaVu Sans"/>
              </a:rPr>
              <a:t>1.</a:t>
            </a:r>
            <a:endParaRPr b="0" lang="en-PH" sz="2800" spc="-1" strike="noStrike">
              <a:latin typeface="Arial"/>
            </a:endParaRPr>
          </a:p>
          <a:p>
            <a:pPr>
              <a:lnSpc>
                <a:spcPct val="150000"/>
              </a:lnSpc>
              <a:buNone/>
            </a:pPr>
            <a:r>
              <a:rPr b="0" lang="en-PH" sz="2800" spc="-1" strike="noStrike">
                <a:solidFill>
                  <a:srgbClr val="000000"/>
                </a:solidFill>
                <a:latin typeface="Lato"/>
                <a:ea typeface="DejaVu Sans"/>
              </a:rPr>
              <a:t>2.</a:t>
            </a:r>
            <a:endParaRPr b="0" lang="en-PH" sz="2800" spc="-1" strike="noStrike">
              <a:latin typeface="Arial"/>
            </a:endParaRPr>
          </a:p>
          <a:p>
            <a:pPr>
              <a:lnSpc>
                <a:spcPct val="150000"/>
              </a:lnSpc>
              <a:buNone/>
            </a:pPr>
            <a:r>
              <a:rPr b="0" lang="en-PH" sz="2800" spc="-1" strike="noStrike">
                <a:solidFill>
                  <a:srgbClr val="000000"/>
                </a:solidFill>
                <a:latin typeface="Lato"/>
                <a:ea typeface="DejaVu Sans"/>
              </a:rPr>
              <a:t>3.</a:t>
            </a:r>
            <a:endParaRPr b="0" lang="en-PH" sz="28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31" name="" descr=""/>
          <p:cNvPicPr/>
          <p:nvPr/>
        </p:nvPicPr>
        <p:blipFill>
          <a:blip r:embed="rId1"/>
          <a:stretch/>
        </p:blipFill>
        <p:spPr>
          <a:xfrm>
            <a:off x="0" y="38520"/>
            <a:ext cx="2633760" cy="1219680"/>
          </a:xfrm>
          <a:prstGeom prst="rect">
            <a:avLst/>
          </a:prstGeom>
          <a:ln w="0">
            <a:noFill/>
          </a:ln>
        </p:spPr>
      </p:pic>
      <p:sp>
        <p:nvSpPr>
          <p:cNvPr id="132" name=""/>
          <p:cNvSpPr/>
          <p:nvPr/>
        </p:nvSpPr>
        <p:spPr>
          <a:xfrm>
            <a:off x="900000" y="900000"/>
            <a:ext cx="10360440" cy="9608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0" lang="en-PH" sz="2600" spc="-1" strike="noStrike">
                <a:solidFill>
                  <a:srgbClr val="000000"/>
                </a:solidFill>
                <a:latin typeface="Lato"/>
                <a:ea typeface="DejaVu Sans"/>
              </a:rPr>
              <a:t>Pagbibigay ng Kahulugan ng Salita Gamit ang Pahiwatig ng Larawan</a:t>
            </a:r>
            <a:endParaRPr b="0" lang="en-PH" sz="2600" spc="-1" strike="noStrike">
              <a:latin typeface="Arial"/>
            </a:endParaRPr>
          </a:p>
          <a:p>
            <a:pPr algn="ctr">
              <a:lnSpc>
                <a:spcPct val="100000"/>
              </a:lnSpc>
              <a:buNone/>
            </a:pPr>
            <a:r>
              <a:rPr b="0" lang="en-PH" sz="2600" spc="-1" strike="noStrike">
                <a:solidFill>
                  <a:srgbClr val="000000"/>
                </a:solidFill>
                <a:latin typeface="Lato"/>
                <a:ea typeface="DejaVu Sans"/>
              </a:rPr>
              <a:t>at Pangungusap</a:t>
            </a:r>
            <a:endParaRPr b="0" lang="en-PH" sz="2600" spc="-1" strike="noStrike">
              <a:latin typeface="Arial"/>
            </a:endParaRPr>
          </a:p>
        </p:txBody>
      </p:sp>
      <p:graphicFrame>
        <p:nvGraphicFramePr>
          <p:cNvPr id="133" name=""/>
          <p:cNvGraphicFramePr/>
          <p:nvPr/>
        </p:nvGraphicFramePr>
        <p:xfrm>
          <a:off x="537120" y="1896840"/>
          <a:ext cx="10975680" cy="2608920"/>
        </p:xfrm>
        <a:graphic>
          <a:graphicData uri="http://schemas.openxmlformats.org/drawingml/2006/table">
            <a:tbl>
              <a:tblPr/>
              <a:tblGrid>
                <a:gridCol w="3411720"/>
                <a:gridCol w="3384720"/>
                <a:gridCol w="4179600"/>
              </a:tblGrid>
              <a:tr h="618120">
                <a:tc>
                  <a:txBody>
                    <a:bodyPr lIns="90000" rIns="90000" anchor="t">
                      <a:noAutofit/>
                    </a:bodyPr>
                    <a:p>
                      <a:pPr algn="ctr">
                        <a:lnSpc>
                          <a:spcPct val="100000"/>
                        </a:lnSpc>
                        <a:buNone/>
                      </a:pPr>
                      <a:r>
                        <a:rPr b="0" lang="en-PH" sz="2600" spc="-1" strike="noStrike">
                          <a:latin typeface="Lato"/>
                        </a:rPr>
                        <a:t>bagyo</a:t>
                      </a:r>
                      <a:endParaRPr b="0" lang="en-PH" sz="2600" spc="-1" strike="noStrike">
                        <a:latin typeface="Arial"/>
                      </a:endParaRPr>
                    </a:p>
                  </a:txBody>
                  <a:tcPr anchor="t" marL="90000" marR="90000">
                    <a:lnL w="720">
                      <a:solidFill>
                        <a:srgbClr val="ffffff"/>
                      </a:solidFill>
                    </a:lnL>
                    <a:lnR w="720">
                      <a:solidFill>
                        <a:srgbClr val="ffffff"/>
                      </a:solidFill>
                    </a:lnR>
                    <a:lnT w="720">
                      <a:solidFill>
                        <a:srgbClr val="ffffff"/>
                      </a:solidFill>
                    </a:lnT>
                    <a:lnB w="720">
                      <a:solidFill>
                        <a:srgbClr val="ffffff"/>
                      </a:solidFill>
                    </a:lnB>
                    <a:solidFill>
                      <a:srgbClr val="b8ce95"/>
                    </a:solidFill>
                  </a:tcPr>
                </a:tc>
                <a:tc>
                  <a:txBody>
                    <a:bodyPr lIns="90000" rIns="90000" anchor="t">
                      <a:noAutofit/>
                    </a:bodyPr>
                    <a:p>
                      <a:pPr algn="ctr">
                        <a:lnSpc>
                          <a:spcPct val="100000"/>
                        </a:lnSpc>
                        <a:buNone/>
                      </a:pPr>
                      <a:r>
                        <a:rPr b="0" lang="en-PH" sz="2500" spc="-1" strike="noStrike">
                          <a:latin typeface="Lato"/>
                        </a:rPr>
                        <a:t>nakakikilabot</a:t>
                      </a:r>
                      <a:endParaRPr b="0" lang="en-PH" sz="2500" spc="-1" strike="noStrike">
                        <a:latin typeface="Arial"/>
                      </a:endParaRPr>
                    </a:p>
                  </a:txBody>
                  <a:tcPr anchor="t" marL="90000" marR="90000">
                    <a:lnL w="720">
                      <a:solidFill>
                        <a:srgbClr val="ffffff"/>
                      </a:solidFill>
                    </a:lnL>
                    <a:lnR w="720">
                      <a:solidFill>
                        <a:srgbClr val="ffffff"/>
                      </a:solidFill>
                    </a:lnR>
                    <a:lnT w="720">
                      <a:solidFill>
                        <a:srgbClr val="ffffff"/>
                      </a:solidFill>
                    </a:lnT>
                    <a:lnB w="720">
                      <a:solidFill>
                        <a:srgbClr val="ffffff"/>
                      </a:solidFill>
                    </a:lnB>
                    <a:solidFill>
                      <a:srgbClr val="b8ce95"/>
                    </a:solidFill>
                  </a:tcPr>
                </a:tc>
                <a:tc>
                  <a:txBody>
                    <a:bodyPr lIns="90000" rIns="90000" anchor="t">
                      <a:noAutofit/>
                    </a:bodyPr>
                    <a:p>
                      <a:pPr algn="ctr">
                        <a:lnSpc>
                          <a:spcPct val="100000"/>
                        </a:lnSpc>
                        <a:buNone/>
                      </a:pPr>
                      <a:r>
                        <a:rPr b="0" lang="en-PH" sz="2500" spc="-1" strike="noStrike">
                          <a:latin typeface="Lato"/>
                        </a:rPr>
                        <a:t>samahan</a:t>
                      </a:r>
                      <a:endParaRPr b="0" lang="en-PH" sz="2500" spc="-1" strike="noStrike">
                        <a:latin typeface="Arial"/>
                      </a:endParaRPr>
                    </a:p>
                  </a:txBody>
                  <a:tcPr anchor="t" marL="90000" marR="90000">
                    <a:lnL w="720">
                      <a:solidFill>
                        <a:srgbClr val="ffffff"/>
                      </a:solidFill>
                    </a:lnL>
                    <a:lnR w="720">
                      <a:solidFill>
                        <a:srgbClr val="ffffff"/>
                      </a:solidFill>
                    </a:lnR>
                    <a:lnT w="720">
                      <a:solidFill>
                        <a:srgbClr val="ffffff"/>
                      </a:solidFill>
                    </a:lnT>
                    <a:lnB w="720">
                      <a:solidFill>
                        <a:srgbClr val="ffffff"/>
                      </a:solidFill>
                    </a:lnB>
                    <a:solidFill>
                      <a:srgbClr val="b8ce95"/>
                    </a:solidFill>
                  </a:tcPr>
                </a:tc>
              </a:tr>
              <a:tr h="1991160">
                <a:tc>
                  <a:txBody>
                    <a:bodyPr lIns="90000" rIns="90000" anchor="t">
                      <a:noAutofit/>
                    </a:bodyPr>
                    <a:p>
                      <a:pPr algn="just">
                        <a:lnSpc>
                          <a:spcPct val="100000"/>
                        </a:lnSpc>
                        <a:buNone/>
                      </a:pP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r>
                        <a:rPr b="0" lang="en-PH" sz="2500" spc="-1" strike="noStrike">
                          <a:latin typeface="Lato"/>
                        </a:rPr>
                        <a:t>Nasira ng malakas na</a:t>
                      </a:r>
                      <a:endParaRPr b="0" lang="en-PH" sz="2500" spc="-1" strike="noStrike">
                        <a:latin typeface="Arial"/>
                      </a:endParaRPr>
                    </a:p>
                    <a:p>
                      <a:pPr algn="just">
                        <a:lnSpc>
                          <a:spcPct val="100000"/>
                        </a:lnSpc>
                        <a:buNone/>
                      </a:pPr>
                      <a:r>
                        <a:rPr b="0" lang="en-PH" sz="2500" spc="-1" strike="noStrike">
                          <a:highlight>
                            <a:srgbClr val="ffff00"/>
                          </a:highlight>
                          <a:latin typeface="Lato"/>
                        </a:rPr>
                        <a:t>bagyo</a:t>
                      </a:r>
                      <a:r>
                        <a:rPr b="0" lang="en-PH" sz="2500" spc="-1" strike="noStrike">
                          <a:latin typeface="Lato"/>
                        </a:rPr>
                        <a:t> ang maraming</a:t>
                      </a:r>
                      <a:endParaRPr b="0" lang="en-PH" sz="2500" spc="-1" strike="noStrike">
                        <a:latin typeface="Arial"/>
                      </a:endParaRPr>
                    </a:p>
                    <a:p>
                      <a:pPr algn="just">
                        <a:lnSpc>
                          <a:spcPct val="100000"/>
                        </a:lnSpc>
                        <a:buNone/>
                      </a:pPr>
                      <a:r>
                        <a:rPr b="0" lang="en-PH" sz="2500" spc="-1" strike="noStrike">
                          <a:latin typeface="Lato"/>
                        </a:rPr>
                        <a:t>bahay sa aming bayan.</a:t>
                      </a:r>
                      <a:endParaRPr b="0" lang="en-PH" sz="2500" spc="-1" strike="noStrike">
                        <a:latin typeface="Arial"/>
                      </a:endParaRPr>
                    </a:p>
                  </a:txBody>
                  <a:tcPr anchor="t" marL="90000" marR="90000">
                    <a:lnL w="720">
                      <a:solidFill>
                        <a:srgbClr val="ffffff"/>
                      </a:solidFill>
                    </a:lnL>
                    <a:lnR w="720">
                      <a:solidFill>
                        <a:srgbClr val="ffffff"/>
                      </a:solidFill>
                    </a:lnR>
                    <a:lnT w="720">
                      <a:solidFill>
                        <a:srgbClr val="ffffff"/>
                      </a:solidFill>
                    </a:lnT>
                    <a:lnB w="720">
                      <a:solidFill>
                        <a:srgbClr val="ffffff"/>
                      </a:solidFill>
                    </a:lnB>
                    <a:solidFill>
                      <a:srgbClr val="b8ce95"/>
                    </a:solidFill>
                  </a:tcPr>
                </a:tc>
                <a:tc>
                  <a:txBody>
                    <a:bodyPr lIns="90000" rIns="90000" anchor="t">
                      <a:noAutofit/>
                    </a:bodyPr>
                    <a:p>
                      <a:pPr algn="just">
                        <a:lnSpc>
                          <a:spcPct val="100000"/>
                        </a:lnSpc>
                        <a:buNone/>
                      </a:pP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r>
                        <a:rPr b="0" lang="en-PH" sz="2500" spc="-1" strike="noStrike">
                          <a:highlight>
                            <a:srgbClr val="ffff00"/>
                          </a:highlight>
                          <a:latin typeface="Lato"/>
                        </a:rPr>
                        <a:t>Nakakikilabot</a:t>
                      </a:r>
                      <a:r>
                        <a:rPr b="0" lang="en-PH" sz="2500" spc="-1" strike="noStrike">
                          <a:latin typeface="Lato"/>
                        </a:rPr>
                        <a:t> ang</a:t>
                      </a:r>
                      <a:endParaRPr b="0" lang="en-PH" sz="2500" spc="-1" strike="noStrike">
                        <a:latin typeface="Arial"/>
                      </a:endParaRPr>
                    </a:p>
                    <a:p>
                      <a:pPr algn="just">
                        <a:lnSpc>
                          <a:spcPct val="100000"/>
                        </a:lnSpc>
                        <a:buNone/>
                      </a:pPr>
                      <a:r>
                        <a:rPr b="0" lang="en-PH" sz="2500" spc="-1" strike="noStrike">
                          <a:latin typeface="Lato"/>
                        </a:rPr>
                        <a:t>Napanood kong palabas sa telebisyon.</a:t>
                      </a:r>
                      <a:endParaRPr b="0" lang="en-PH" sz="2500" spc="-1" strike="noStrike">
                        <a:latin typeface="Arial"/>
                      </a:endParaRPr>
                    </a:p>
                  </a:txBody>
                  <a:tcPr anchor="t" marL="90000" marR="90000">
                    <a:lnL w="720">
                      <a:solidFill>
                        <a:srgbClr val="ffffff"/>
                      </a:solidFill>
                    </a:lnL>
                    <a:lnR w="720">
                      <a:solidFill>
                        <a:srgbClr val="ffffff"/>
                      </a:solidFill>
                    </a:lnR>
                    <a:lnT w="720">
                      <a:solidFill>
                        <a:srgbClr val="ffffff"/>
                      </a:solidFill>
                    </a:lnT>
                    <a:lnB w="720">
                      <a:solidFill>
                        <a:srgbClr val="ffffff"/>
                      </a:solidFill>
                    </a:lnB>
                    <a:solidFill>
                      <a:srgbClr val="b8ce95"/>
                    </a:solidFill>
                  </a:tcPr>
                </a:tc>
                <a:tc>
                  <a:txBody>
                    <a:bodyPr lIns="90000" rIns="90000" anchor="t">
                      <a:noAutofit/>
                    </a:bodyPr>
                    <a:p>
                      <a:pPr algn="just">
                        <a:lnSpc>
                          <a:spcPct val="100000"/>
                        </a:lnSpc>
                        <a:buNone/>
                      </a:pP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r>
                        <a:rPr b="0" lang="en-PH" sz="2500" spc="-1" strike="noStrike">
                          <a:latin typeface="Lato"/>
                        </a:rPr>
                        <a:t>Kabilang siya sa</a:t>
                      </a:r>
                      <a:r>
                        <a:rPr b="0" lang="en-PH" sz="2500" spc="-1" strike="noStrike">
                          <a:highlight>
                            <a:srgbClr val="ffff00"/>
                          </a:highlight>
                          <a:latin typeface="Lato"/>
                        </a:rPr>
                        <a:t> samahan</a:t>
                      </a:r>
                      <a:endParaRPr b="0" lang="en-PH" sz="2500" spc="-1" strike="noStrike">
                        <a:latin typeface="Arial"/>
                      </a:endParaRPr>
                    </a:p>
                    <a:p>
                      <a:pPr algn="just">
                        <a:lnSpc>
                          <a:spcPct val="100000"/>
                        </a:lnSpc>
                        <a:buNone/>
                      </a:pPr>
                      <a:r>
                        <a:rPr b="0" lang="en-PH" sz="2500" spc="-1" strike="noStrike">
                          <a:latin typeface="Lato"/>
                        </a:rPr>
                        <a:t>ng Boy Scouts.</a:t>
                      </a:r>
                      <a:endParaRPr b="0" lang="en-PH" sz="2500" spc="-1" strike="noStrike">
                        <a:latin typeface="Arial"/>
                      </a:endParaRPr>
                    </a:p>
                  </a:txBody>
                  <a:tcPr anchor="t" marL="90000" marR="90000">
                    <a:lnL w="720">
                      <a:solidFill>
                        <a:srgbClr val="ffffff"/>
                      </a:solidFill>
                    </a:lnL>
                    <a:lnR w="720">
                      <a:solidFill>
                        <a:srgbClr val="ffffff"/>
                      </a:solidFill>
                    </a:lnR>
                    <a:lnT w="720">
                      <a:solidFill>
                        <a:srgbClr val="ffffff"/>
                      </a:solidFill>
                    </a:lnT>
                    <a:lnB w="720">
                      <a:solidFill>
                        <a:srgbClr val="ffffff"/>
                      </a:solidFill>
                    </a:lnB>
                    <a:solidFill>
                      <a:srgbClr val="b8ce95"/>
                    </a:solidFill>
                  </a:tcPr>
                </a:tc>
              </a:tr>
            </a:tbl>
          </a:graphicData>
        </a:graphic>
      </p:graphicFrame>
      <p:pic>
        <p:nvPicPr>
          <p:cNvPr id="134" name="" descr=""/>
          <p:cNvPicPr/>
          <p:nvPr/>
        </p:nvPicPr>
        <p:blipFill>
          <a:blip r:embed="rId2"/>
          <a:stretch/>
        </p:blipFill>
        <p:spPr>
          <a:xfrm>
            <a:off x="1260000" y="2588400"/>
            <a:ext cx="1979280" cy="1910880"/>
          </a:xfrm>
          <a:prstGeom prst="rect">
            <a:avLst/>
          </a:prstGeom>
          <a:ln w="0">
            <a:noFill/>
          </a:ln>
        </p:spPr>
      </p:pic>
      <p:pic>
        <p:nvPicPr>
          <p:cNvPr id="135" name="" descr=""/>
          <p:cNvPicPr/>
          <p:nvPr/>
        </p:nvPicPr>
        <p:blipFill>
          <a:blip r:embed="rId3"/>
          <a:stretch/>
        </p:blipFill>
        <p:spPr>
          <a:xfrm>
            <a:off x="4500000" y="2679480"/>
            <a:ext cx="1979280" cy="1812240"/>
          </a:xfrm>
          <a:prstGeom prst="rect">
            <a:avLst/>
          </a:prstGeom>
          <a:ln w="0">
            <a:noFill/>
          </a:ln>
        </p:spPr>
      </p:pic>
      <p:pic>
        <p:nvPicPr>
          <p:cNvPr id="136" name="" descr=""/>
          <p:cNvPicPr/>
          <p:nvPr/>
        </p:nvPicPr>
        <p:blipFill>
          <a:blip r:embed="rId4"/>
          <a:stretch/>
        </p:blipFill>
        <p:spPr>
          <a:xfrm>
            <a:off x="8460000" y="2694240"/>
            <a:ext cx="1788120" cy="1985040"/>
          </a:xfrm>
          <a:prstGeom prst="rect">
            <a:avLst/>
          </a:prstGeom>
          <a:ln w="0">
            <a:noFill/>
          </a:ln>
        </p:spPr>
      </p:pic>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7" name=""/>
          <p:cNvSpPr/>
          <p:nvPr/>
        </p:nvSpPr>
        <p:spPr>
          <a:xfrm>
            <a:off x="1080000" y="1260000"/>
            <a:ext cx="1618200" cy="712440"/>
          </a:xfrm>
          <a:prstGeom prst="rect">
            <a:avLst/>
          </a:prstGeom>
          <a:solidFill>
            <a:srgbClr val="f5ddd9"/>
          </a:solidFill>
          <a:ln w="76320">
            <a:solidFill>
              <a:srgbClr val="e12839"/>
            </a:solidFill>
            <a:round/>
          </a:ln>
        </p:spPr>
        <p:style>
          <a:lnRef idx="0"/>
          <a:fillRef idx="0"/>
          <a:effectRef idx="0"/>
          <a:fontRef idx="minor"/>
        </p:style>
        <p:txBody>
          <a:bodyPr lIns="128160" rIns="128160" tIns="83160" bIns="83160" anchor="t">
            <a:noAutofit/>
          </a:bodyPr>
          <a:p>
            <a:pPr>
              <a:lnSpc>
                <a:spcPct val="100000"/>
              </a:lnSpc>
              <a:buNone/>
            </a:pPr>
            <a:r>
              <a:rPr b="0" lang="en-PH" sz="3000" spc="-1" strike="noStrike">
                <a:solidFill>
                  <a:srgbClr val="000000"/>
                </a:solidFill>
                <a:latin typeface="Lato"/>
                <a:ea typeface="DejaVu Sans"/>
              </a:rPr>
              <a:t>Basahin</a:t>
            </a:r>
            <a:endParaRPr b="0" lang="en-PH" sz="3000" spc="-1" strike="noStrike">
              <a:latin typeface="Arial"/>
            </a:endParaRPr>
          </a:p>
        </p:txBody>
      </p:sp>
      <p:sp>
        <p:nvSpPr>
          <p:cNvPr id="138" name=""/>
          <p:cNvSpPr/>
          <p:nvPr/>
        </p:nvSpPr>
        <p:spPr>
          <a:xfrm>
            <a:off x="1080000" y="2700000"/>
            <a:ext cx="10237320" cy="1472760"/>
          </a:xfrm>
          <a:prstGeom prst="rect">
            <a:avLst/>
          </a:prstGeom>
          <a:solidFill>
            <a:srgbClr val="99d0d8"/>
          </a:solidFill>
          <a:ln w="0">
            <a:noFill/>
          </a:ln>
        </p:spPr>
        <p:style>
          <a:lnRef idx="0"/>
          <a:fillRef idx="0"/>
          <a:effectRef idx="0"/>
          <a:fontRef idx="minor"/>
        </p:style>
        <p:txBody>
          <a:bodyPr lIns="90000" rIns="90000" tIns="45000" bIns="45000" anchor="t">
            <a:noAutofit/>
          </a:bodyPr>
          <a:p>
            <a:pPr algn="ctr">
              <a:lnSpc>
                <a:spcPct val="200000"/>
              </a:lnSpc>
              <a:buNone/>
            </a:pPr>
            <a:r>
              <a:rPr b="0" lang="en-PH" sz="3000" spc="-1" strike="noStrike">
                <a:solidFill>
                  <a:srgbClr val="000000"/>
                </a:solidFill>
                <a:latin typeface="Lato"/>
                <a:ea typeface="DejaVu Sans"/>
              </a:rPr>
              <a:t>Isang liham ang iyong babasahin.</a:t>
            </a:r>
            <a:endParaRPr b="0" lang="en-PH" sz="3000" spc="-1" strike="noStrike">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9" name=""/>
          <p:cNvSpPr/>
          <p:nvPr/>
        </p:nvSpPr>
        <p:spPr>
          <a:xfrm>
            <a:off x="180000" y="365760"/>
            <a:ext cx="2877840" cy="621720"/>
          </a:xfrm>
          <a:prstGeom prst="rect">
            <a:avLst/>
          </a:prstGeom>
          <a:solidFill>
            <a:srgbClr val="f5ddd9"/>
          </a:solidFill>
          <a:ln w="76320">
            <a:solidFill>
              <a:srgbClr val="e12839"/>
            </a:solidFill>
            <a:round/>
          </a:ln>
        </p:spPr>
        <p:style>
          <a:lnRef idx="0"/>
          <a:fillRef idx="0"/>
          <a:effectRef idx="0"/>
          <a:fontRef idx="minor"/>
        </p:style>
        <p:txBody>
          <a:bodyPr lIns="128160" rIns="128160" tIns="83160" bIns="83160" anchor="t">
            <a:noAutofit/>
          </a:bodyPr>
          <a:p>
            <a:pPr>
              <a:lnSpc>
                <a:spcPct val="100000"/>
              </a:lnSpc>
              <a:buNone/>
            </a:pPr>
            <a:r>
              <a:rPr b="0" i="1" lang="en-PH" sz="3000" spc="-1" strike="noStrike">
                <a:solidFill>
                  <a:srgbClr val="000000"/>
                </a:solidFill>
                <a:latin typeface="Lato"/>
                <a:ea typeface="DejaVu Sans"/>
              </a:rPr>
              <a:t>Genre:</a:t>
            </a:r>
            <a:r>
              <a:rPr b="0" lang="en-PH" sz="3000" spc="-1" strike="noStrike">
                <a:solidFill>
                  <a:srgbClr val="000000"/>
                </a:solidFill>
                <a:latin typeface="Lato"/>
                <a:ea typeface="DejaVu Sans"/>
              </a:rPr>
              <a:t> Liham</a:t>
            </a:r>
            <a:endParaRPr b="0" lang="en-PH" sz="3000" spc="-1" strike="noStrike">
              <a:latin typeface="Arial"/>
            </a:endParaRPr>
          </a:p>
        </p:txBody>
      </p:sp>
      <p:sp>
        <p:nvSpPr>
          <p:cNvPr id="140" name=""/>
          <p:cNvSpPr/>
          <p:nvPr/>
        </p:nvSpPr>
        <p:spPr>
          <a:xfrm>
            <a:off x="919440" y="1585440"/>
            <a:ext cx="10238400" cy="3992400"/>
          </a:xfrm>
          <a:prstGeom prst="rect">
            <a:avLst/>
          </a:prstGeom>
          <a:solidFill>
            <a:srgbClr val="efbe54"/>
          </a:solidFill>
          <a:ln w="0">
            <a:noFill/>
          </a:ln>
        </p:spPr>
        <p:style>
          <a:lnRef idx="0"/>
          <a:fillRef idx="0"/>
          <a:effectRef idx="0"/>
          <a:fontRef idx="minor"/>
        </p:style>
        <p:txBody>
          <a:bodyPr lIns="90000" rIns="90000" tIns="45000" bIns="45000" anchor="t">
            <a:noAutofit/>
          </a:bodyPr>
          <a:p>
            <a:pPr algn="just">
              <a:lnSpc>
                <a:spcPct val="200000"/>
              </a:lnSpc>
              <a:buNone/>
            </a:pPr>
            <a:r>
              <a:rPr b="0" lang="en-PH" sz="3000" spc="-1" strike="noStrike">
                <a:solidFill>
                  <a:srgbClr val="000000"/>
                </a:solidFill>
                <a:latin typeface="Lato"/>
                <a:ea typeface="DejaVu Sans"/>
              </a:rPr>
              <a:t>• </a:t>
            </a:r>
            <a:r>
              <a:rPr b="0" lang="en-PH" sz="3000" spc="-1" strike="noStrike">
                <a:solidFill>
                  <a:srgbClr val="000000"/>
                </a:solidFill>
                <a:latin typeface="Lato"/>
                <a:ea typeface="DejaVu Sans"/>
              </a:rPr>
              <a:t>Ipinadadala sa koreo o sa </a:t>
            </a:r>
            <a:r>
              <a:rPr b="0" i="1" lang="en-PH" sz="3000" spc="-1" strike="noStrike">
                <a:solidFill>
                  <a:srgbClr val="000000"/>
                </a:solidFill>
                <a:latin typeface="Lato"/>
                <a:ea typeface="DejaVu Sans"/>
              </a:rPr>
              <a:t>email</a:t>
            </a:r>
            <a:endParaRPr b="0" lang="en-PH" sz="3000" spc="-1" strike="noStrike">
              <a:latin typeface="Arial"/>
            </a:endParaRPr>
          </a:p>
          <a:p>
            <a:pPr algn="just">
              <a:lnSpc>
                <a:spcPct val="200000"/>
              </a:lnSpc>
              <a:buNone/>
            </a:pPr>
            <a:r>
              <a:rPr b="0" lang="en-PH" sz="3000" spc="-1" strike="noStrike">
                <a:solidFill>
                  <a:srgbClr val="000000"/>
                </a:solidFill>
                <a:latin typeface="Lato"/>
                <a:ea typeface="DejaVu Sans"/>
              </a:rPr>
              <a:t>• </a:t>
            </a:r>
            <a:r>
              <a:rPr b="0" lang="en-PH" sz="3000" spc="-1" strike="noStrike">
                <a:solidFill>
                  <a:srgbClr val="000000"/>
                </a:solidFill>
                <a:latin typeface="Lato"/>
                <a:ea typeface="DejaVu Sans"/>
              </a:rPr>
              <a:t>Naglalaman ng mensahe o balita</a:t>
            </a:r>
            <a:endParaRPr b="0" lang="en-PH" sz="3000" spc="-1" strike="noStrike">
              <a:latin typeface="Arial"/>
            </a:endParaRPr>
          </a:p>
          <a:p>
            <a:pPr algn="just">
              <a:lnSpc>
                <a:spcPct val="200000"/>
              </a:lnSpc>
              <a:buNone/>
            </a:pPr>
            <a:r>
              <a:rPr b="0" lang="en-PH" sz="3000" spc="-1" strike="noStrike">
                <a:solidFill>
                  <a:srgbClr val="000000"/>
                </a:solidFill>
                <a:latin typeface="Lato"/>
                <a:ea typeface="DejaVu Sans"/>
              </a:rPr>
              <a:t>Halimbawa: “Nakasisiyang Balita”</a:t>
            </a:r>
            <a:endParaRPr b="0" lang="en-PH" sz="30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41" name="" descr=""/>
          <p:cNvPicPr/>
          <p:nvPr/>
        </p:nvPicPr>
        <p:blipFill>
          <a:blip r:embed="rId1"/>
          <a:srcRect l="0" t="2915" r="0" b="0"/>
          <a:stretch/>
        </p:blipFill>
        <p:spPr>
          <a:xfrm>
            <a:off x="1260000" y="540000"/>
            <a:ext cx="3616560" cy="5653080"/>
          </a:xfrm>
          <a:prstGeom prst="rect">
            <a:avLst/>
          </a:prstGeom>
          <a:ln w="0">
            <a:noFill/>
          </a:ln>
        </p:spPr>
      </p:pic>
      <p:pic>
        <p:nvPicPr>
          <p:cNvPr id="142" name="" descr=""/>
          <p:cNvPicPr/>
          <p:nvPr/>
        </p:nvPicPr>
        <p:blipFill>
          <a:blip r:embed="rId2"/>
          <a:stretch/>
        </p:blipFill>
        <p:spPr>
          <a:xfrm>
            <a:off x="5040000" y="3240000"/>
            <a:ext cx="2823480" cy="2519280"/>
          </a:xfrm>
          <a:prstGeom prst="rect">
            <a:avLst/>
          </a:prstGeom>
          <a:ln w="0">
            <a:noFill/>
          </a:ln>
        </p:spPr>
      </p:pic>
      <p:sp>
        <p:nvSpPr>
          <p:cNvPr id="143" name=""/>
          <p:cNvSpPr/>
          <p:nvPr/>
        </p:nvSpPr>
        <p:spPr>
          <a:xfrm>
            <a:off x="1620000" y="143640"/>
            <a:ext cx="2699280" cy="39600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0" lang="en-PH" sz="2000" spc="-1" strike="noStrike">
                <a:solidFill>
                  <a:srgbClr val="000000"/>
                </a:solidFill>
                <a:latin typeface="Lato"/>
                <a:ea typeface="DejaVu Sans"/>
              </a:rPr>
              <a:t>Nakasisiyang Balita</a:t>
            </a:r>
            <a:endParaRPr b="0" lang="en-PH" sz="2000" spc="-1" strike="noStrike">
              <a:latin typeface="Arial"/>
            </a:endParaRPr>
          </a:p>
        </p:txBody>
      </p:sp>
      <p:pic>
        <p:nvPicPr>
          <p:cNvPr id="144" name="" descr=""/>
          <p:cNvPicPr/>
          <p:nvPr/>
        </p:nvPicPr>
        <p:blipFill>
          <a:blip r:embed="rId3"/>
          <a:stretch/>
        </p:blipFill>
        <p:spPr>
          <a:xfrm>
            <a:off x="8460000" y="539280"/>
            <a:ext cx="2225520" cy="5400000"/>
          </a:xfrm>
          <a:prstGeom prst="rect">
            <a:avLst/>
          </a:prstGeom>
          <a:ln w="0">
            <a:noFill/>
          </a:ln>
        </p:spPr>
      </p:pic>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5" name=""/>
          <p:cNvSpPr/>
          <p:nvPr/>
        </p:nvSpPr>
        <p:spPr>
          <a:xfrm>
            <a:off x="1980000" y="1080000"/>
            <a:ext cx="8999640" cy="1525320"/>
          </a:xfrm>
          <a:prstGeom prst="rect">
            <a:avLst/>
          </a:prstGeom>
          <a:noFill/>
          <a:ln w="76320">
            <a:solidFill>
              <a:srgbClr val="e91e63"/>
            </a:solidFill>
            <a:round/>
          </a:ln>
        </p:spPr>
        <p:style>
          <a:lnRef idx="0"/>
          <a:fillRef idx="0"/>
          <a:effectRef idx="0"/>
          <a:fontRef idx="minor"/>
        </p:style>
        <p:txBody>
          <a:bodyPr lIns="128160" rIns="128160" tIns="83160" bIns="83160" anchor="t">
            <a:noAutofit/>
          </a:bodyPr>
          <a:p>
            <a:pPr algn="ctr">
              <a:lnSpc>
                <a:spcPct val="100000"/>
              </a:lnSpc>
              <a:buNone/>
            </a:pPr>
            <a:r>
              <a:rPr b="0" i="1" lang="en-PH" sz="2800" spc="-1" strike="noStrike">
                <a:solidFill>
                  <a:srgbClr val="000000"/>
                </a:solidFill>
                <a:highlight>
                  <a:srgbClr val="ffff00"/>
                </a:highlight>
                <a:latin typeface="Montserrat"/>
                <a:ea typeface="DejaVu Sans"/>
              </a:rPr>
              <a:t>Pahiwatig</a:t>
            </a:r>
            <a:endParaRPr b="0" lang="en-PH" sz="2800" spc="-1" strike="noStrike">
              <a:latin typeface="Arial"/>
            </a:endParaRPr>
          </a:p>
          <a:p>
            <a:pPr algn="just">
              <a:lnSpc>
                <a:spcPct val="100000"/>
              </a:lnSpc>
              <a:buNone/>
            </a:pPr>
            <a:r>
              <a:rPr b="0" i="1" lang="en-PH" sz="2800" spc="-1" strike="noStrike">
                <a:solidFill>
                  <a:srgbClr val="000000"/>
                </a:solidFill>
                <a:latin typeface="Montserrat"/>
                <a:ea typeface="DejaVu Sans"/>
              </a:rPr>
              <a:t>Nakapagbibigay linaw o tulong para malaman ang sinasabi o tinutukoy.</a:t>
            </a:r>
            <a:endParaRPr b="0" lang="en-PH" sz="2800" spc="-1" strike="noStrike">
              <a:latin typeface="Arial"/>
            </a:endParaRPr>
          </a:p>
        </p:txBody>
      </p:sp>
      <p:sp>
        <p:nvSpPr>
          <p:cNvPr id="146" name=""/>
          <p:cNvSpPr/>
          <p:nvPr/>
        </p:nvSpPr>
        <p:spPr>
          <a:xfrm>
            <a:off x="540000" y="3242160"/>
            <a:ext cx="11016000" cy="1797480"/>
          </a:xfrm>
          <a:prstGeom prst="rect">
            <a:avLst/>
          </a:prstGeom>
          <a:solidFill>
            <a:srgbClr val="fffde7"/>
          </a:solidFill>
          <a:ln w="0">
            <a:noFill/>
          </a:ln>
        </p:spPr>
        <p:style>
          <a:lnRef idx="0"/>
          <a:fillRef idx="0"/>
          <a:effectRef idx="0"/>
          <a:fontRef idx="minor"/>
        </p:style>
        <p:txBody>
          <a:bodyPr lIns="90000" rIns="90000" tIns="45000" bIns="45000" anchor="t">
            <a:noAutofit/>
          </a:bodyPr>
          <a:p>
            <a:pPr algn="just">
              <a:lnSpc>
                <a:spcPct val="100000"/>
              </a:lnSpc>
              <a:buNone/>
            </a:pPr>
            <a:r>
              <a:rPr b="0" lang="en-PH" sz="2800" spc="-1" strike="noStrike">
                <a:solidFill>
                  <a:srgbClr val="000000"/>
                </a:solidFill>
                <a:latin typeface="Lato"/>
                <a:ea typeface="DejaVu Sans"/>
              </a:rPr>
              <a:t>Gamitin ang mga pahiwatig sa mga pangungusap para malaman at ipares ang mga salitang kaugnay nito. Isulat ang letra ng tamang sagot sa patlang.</a:t>
            </a:r>
            <a:endParaRPr b="0" lang="en-PH" sz="2800" spc="-1" strike="noStrike">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7" name=""/>
          <p:cNvSpPr/>
          <p:nvPr/>
        </p:nvSpPr>
        <p:spPr>
          <a:xfrm>
            <a:off x="2253960" y="400320"/>
            <a:ext cx="7511400" cy="1439640"/>
          </a:xfrm>
          <a:prstGeom prst="rect">
            <a:avLst/>
          </a:prstGeom>
          <a:solidFill>
            <a:srgbClr val="ffff00"/>
          </a:solidFill>
          <a:ln w="76320">
            <a:solidFill>
              <a:srgbClr val="3465a4"/>
            </a:solidFill>
            <a:round/>
          </a:ln>
        </p:spPr>
        <p:style>
          <a:lnRef idx="0"/>
          <a:fillRef idx="0"/>
          <a:effectRef idx="0"/>
          <a:fontRef idx="minor"/>
        </p:style>
        <p:txBody>
          <a:bodyPr lIns="128160" rIns="128160" tIns="83160" bIns="83160" anchor="t">
            <a:noAutofit/>
          </a:bodyPr>
          <a:p>
            <a:pPr algn="ctr">
              <a:lnSpc>
                <a:spcPct val="150000"/>
              </a:lnSpc>
              <a:buNone/>
            </a:pPr>
            <a:r>
              <a:rPr b="0" lang="en-PH" sz="2800" spc="-1" strike="noStrike">
                <a:solidFill>
                  <a:srgbClr val="000000"/>
                </a:solidFill>
                <a:latin typeface="Lato"/>
                <a:ea typeface="DejaVu Sans"/>
              </a:rPr>
              <a:t>a. payapa</a:t>
            </a:r>
            <a:r>
              <a:rPr b="0" lang="en-PH" sz="2800" spc="-1" strike="noStrike">
                <a:solidFill>
                  <a:srgbClr val="000000"/>
                </a:solidFill>
                <a:latin typeface="Lato"/>
                <a:ea typeface="DejaVu Sans"/>
              </a:rPr>
              <a:t>	</a:t>
            </a:r>
            <a:r>
              <a:rPr b="0" lang="en-PH" sz="2800" spc="-1" strike="noStrike">
                <a:solidFill>
                  <a:srgbClr val="000000"/>
                </a:solidFill>
                <a:latin typeface="Lato"/>
                <a:ea typeface="DejaVu Sans"/>
              </a:rPr>
              <a:t>b. samahan</a:t>
            </a:r>
            <a:r>
              <a:rPr b="0" lang="en-PH" sz="2800" spc="-1" strike="noStrike">
                <a:solidFill>
                  <a:srgbClr val="000000"/>
                </a:solidFill>
                <a:latin typeface="Lato"/>
                <a:ea typeface="DejaVu Sans"/>
              </a:rPr>
              <a:t>	</a:t>
            </a:r>
            <a:r>
              <a:rPr b="0" lang="en-PH" sz="2800" spc="-1" strike="noStrike">
                <a:solidFill>
                  <a:srgbClr val="000000"/>
                </a:solidFill>
                <a:latin typeface="Lato"/>
                <a:ea typeface="DejaVu Sans"/>
              </a:rPr>
              <a:t>	</a:t>
            </a:r>
            <a:r>
              <a:rPr b="0" lang="en-PH" sz="2800" spc="-1" strike="noStrike">
                <a:solidFill>
                  <a:srgbClr val="000000"/>
                </a:solidFill>
                <a:latin typeface="Lato"/>
                <a:ea typeface="DejaVu Sans"/>
              </a:rPr>
              <a:t>c. bagyo</a:t>
            </a:r>
            <a:r>
              <a:rPr b="0" lang="en-PH" sz="2800" spc="-1" strike="noStrike">
                <a:solidFill>
                  <a:srgbClr val="000000"/>
                </a:solidFill>
                <a:latin typeface="Lato"/>
                <a:ea typeface="DejaVu Sans"/>
              </a:rPr>
              <a:t>	</a:t>
            </a:r>
            <a:r>
              <a:rPr b="0" lang="en-PH" sz="2800" spc="-1" strike="noStrike">
                <a:solidFill>
                  <a:srgbClr val="000000"/>
                </a:solidFill>
                <a:latin typeface="Lato"/>
                <a:ea typeface="DejaVu Sans"/>
              </a:rPr>
              <a:t>	</a:t>
            </a:r>
            <a:endParaRPr b="0" lang="en-PH" sz="2800" spc="-1" strike="noStrike">
              <a:latin typeface="Arial"/>
            </a:endParaRPr>
          </a:p>
          <a:p>
            <a:pPr algn="ctr">
              <a:lnSpc>
                <a:spcPct val="150000"/>
              </a:lnSpc>
              <a:buNone/>
            </a:pPr>
            <a:r>
              <a:rPr b="0" lang="en-PH" sz="2800" spc="-1" strike="noStrike">
                <a:solidFill>
                  <a:srgbClr val="000000"/>
                </a:solidFill>
                <a:latin typeface="Lato"/>
                <a:ea typeface="DejaVu Sans"/>
              </a:rPr>
              <a:t>d. nasisiyahan</a:t>
            </a:r>
            <a:r>
              <a:rPr b="0" lang="en-PH" sz="2800" spc="-1" strike="noStrike">
                <a:solidFill>
                  <a:srgbClr val="000000"/>
                </a:solidFill>
                <a:latin typeface="Lato"/>
                <a:ea typeface="DejaVu Sans"/>
              </a:rPr>
              <a:t>	</a:t>
            </a:r>
            <a:r>
              <a:rPr b="0" lang="en-PH" sz="2800" spc="-1" strike="noStrike">
                <a:solidFill>
                  <a:srgbClr val="000000"/>
                </a:solidFill>
                <a:latin typeface="Lato"/>
                <a:ea typeface="DejaVu Sans"/>
              </a:rPr>
              <a:t>	</a:t>
            </a:r>
            <a:r>
              <a:rPr b="0" lang="en-PH" sz="2800" spc="-1" strike="noStrike">
                <a:solidFill>
                  <a:srgbClr val="000000"/>
                </a:solidFill>
                <a:latin typeface="Lato"/>
                <a:ea typeface="DejaVu Sans"/>
              </a:rPr>
              <a:t>	</a:t>
            </a:r>
            <a:r>
              <a:rPr b="0" lang="en-PH" sz="2800" spc="-1" strike="noStrike">
                <a:solidFill>
                  <a:srgbClr val="000000"/>
                </a:solidFill>
                <a:latin typeface="Lato"/>
                <a:ea typeface="DejaVu Sans"/>
              </a:rPr>
              <a:t>e. nakakikilabot</a:t>
            </a:r>
            <a:endParaRPr b="0" lang="en-PH" sz="2800" spc="-1" strike="noStrike">
              <a:latin typeface="Arial"/>
            </a:endParaRPr>
          </a:p>
        </p:txBody>
      </p:sp>
      <p:sp>
        <p:nvSpPr>
          <p:cNvPr id="148" name=""/>
          <p:cNvSpPr/>
          <p:nvPr/>
        </p:nvSpPr>
        <p:spPr>
          <a:xfrm>
            <a:off x="620280" y="2340000"/>
            <a:ext cx="11043360" cy="3419640"/>
          </a:xfrm>
          <a:prstGeom prst="rect">
            <a:avLst/>
          </a:prstGeom>
          <a:solidFill>
            <a:srgbClr val="fbe9e7"/>
          </a:solidFill>
          <a:ln w="0">
            <a:noFill/>
          </a:ln>
        </p:spPr>
        <p:style>
          <a:lnRef idx="0"/>
          <a:fillRef idx="0"/>
          <a:effectRef idx="0"/>
          <a:fontRef idx="minor"/>
        </p:style>
        <p:txBody>
          <a:bodyPr lIns="90000" rIns="90000" tIns="45000" bIns="45000" anchor="t">
            <a:noAutofit/>
          </a:bodyPr>
          <a:p>
            <a:pPr>
              <a:lnSpc>
                <a:spcPct val="150000"/>
              </a:lnSpc>
              <a:buNone/>
            </a:pPr>
            <a:r>
              <a:rPr b="0" lang="en-PH" sz="2800" spc="-1" strike="noStrike">
                <a:solidFill>
                  <a:srgbClr val="000000"/>
                </a:solidFill>
                <a:latin typeface="Lato"/>
                <a:ea typeface="DejaVu Sans"/>
              </a:rPr>
              <a:t>_____ 1. Natutuwa kami sa magandang balita mo.</a:t>
            </a:r>
            <a:endParaRPr b="0" lang="en-PH" sz="2800" spc="-1" strike="noStrike">
              <a:latin typeface="Arial"/>
            </a:endParaRPr>
          </a:p>
          <a:p>
            <a:pPr>
              <a:lnSpc>
                <a:spcPct val="150000"/>
              </a:lnSpc>
              <a:buNone/>
            </a:pPr>
            <a:r>
              <a:rPr b="0" lang="en-PH" sz="2800" spc="-1" strike="noStrike">
                <a:solidFill>
                  <a:srgbClr val="000000"/>
                </a:solidFill>
                <a:latin typeface="Lato"/>
                <a:ea typeface="DejaVu Sans"/>
              </a:rPr>
              <a:t>_____ 2. Tinulungan kami ng grupo ng Red Cross.</a:t>
            </a:r>
            <a:endParaRPr b="0" lang="en-PH" sz="2800" spc="-1" strike="noStrike">
              <a:latin typeface="Arial"/>
            </a:endParaRPr>
          </a:p>
          <a:p>
            <a:pPr>
              <a:lnSpc>
                <a:spcPct val="150000"/>
              </a:lnSpc>
              <a:buNone/>
            </a:pPr>
            <a:r>
              <a:rPr b="0" lang="en-PH" sz="2800" spc="-1" strike="noStrike">
                <a:solidFill>
                  <a:srgbClr val="000000"/>
                </a:solidFill>
                <a:latin typeface="Lato"/>
                <a:ea typeface="DejaVu Sans"/>
              </a:rPr>
              <a:t>_____ 3. Tahimik at maayos na ang aming barangay ngayon.</a:t>
            </a:r>
            <a:endParaRPr b="0" lang="en-PH" sz="2800" spc="-1" strike="noStrike">
              <a:latin typeface="Arial"/>
            </a:endParaRPr>
          </a:p>
          <a:p>
            <a:pPr>
              <a:lnSpc>
                <a:spcPct val="150000"/>
              </a:lnSpc>
              <a:buNone/>
            </a:pPr>
            <a:r>
              <a:rPr b="0" lang="en-PH" sz="2800" spc="-1" strike="noStrike">
                <a:solidFill>
                  <a:srgbClr val="000000"/>
                </a:solidFill>
                <a:latin typeface="Lato"/>
                <a:ea typeface="DejaVu Sans"/>
              </a:rPr>
              <a:t>_____ 4. Nasira ng malakas na hangin at ulan ang mga bahay at gusali.</a:t>
            </a:r>
            <a:endParaRPr b="0" lang="en-PH" sz="2800" spc="-1" strike="noStrike">
              <a:latin typeface="Arial"/>
            </a:endParaRPr>
          </a:p>
          <a:p>
            <a:pPr>
              <a:lnSpc>
                <a:spcPct val="150000"/>
              </a:lnSpc>
              <a:buNone/>
            </a:pPr>
            <a:r>
              <a:rPr b="0" lang="en-PH" sz="2800" spc="-1" strike="noStrike">
                <a:solidFill>
                  <a:srgbClr val="000000"/>
                </a:solidFill>
                <a:latin typeface="Lato"/>
                <a:ea typeface="DejaVu Sans"/>
              </a:rPr>
              <a:t>_____ 5. Nakatatakot ang epekto ng malaking baha sa buhay ng mga tao.</a:t>
            </a:r>
            <a:endParaRPr b="0" lang="en-PH" sz="2800" spc="-1" strike="noStrike">
              <a:latin typeface="Arial"/>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2683</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2023-02-18T00:00:59Z</dcterms:created>
  <dc:creator>Microsoft Office User</dc:creator>
  <dc:description/>
  <dc:language>en-PH</dc:language>
  <cp:lastModifiedBy/>
  <dcterms:modified xsi:type="dcterms:W3CDTF">2023-09-19T14:28:20Z</dcterms:modified>
  <cp:revision>261</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Custom</vt:lpwstr>
  </property>
  <property fmtid="{D5CDD505-2E9C-101B-9397-08002B2CF9AE}" pid="3" name="Slides">
    <vt:r8>6</vt:r8>
  </property>
</Properties>
</file>