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6640" cy="68425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520" cy="2783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960" cy="38469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8960" cy="368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640" cy="619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5080" cy="9550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9160" cy="1019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960" cy="33692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9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Pagsasagawa ng Komprehensibong Pagbabalita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60000" y="744480"/>
            <a:ext cx="11336760" cy="518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Ilang Tips sa Pagsulat at Pagsasagawa ng Balita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editor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karaniwang nagbibigay ng mga balita o istoryang gagawin ng mga mamamahayag o reporter ngunit bilang isang mahusay na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reporter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dapat na marunong kang maghanap ng sarili mong mapagkukunan ng balita. Ito ay makakamit mo sa pamamagitan ng mabilis na pag-iisip, pakikipag-usap sa maraming tao, at sa masusing pagtatanong.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Maging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mapanuri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 sa iyong paligid kung ano ang mga balita na makakukuha ng interes ng iyong mambabasa o manonood dahil sa lahat ng lugar at panahon ay maaari kang makakuha ng balita.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360000" y="852480"/>
            <a:ext cx="11519640" cy="518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Tingnan ang bawat anggulo ng paksa, maging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€^væþ"/>
              </a:rPr>
              <a:t>flexible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magtanong, at magsaliksik dahil may mga pagkakataong ang dapat mong ibalita ay hindi pala naaayon sa iyong plano.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Maging maingat sa pagkalap ng impormasyon lalong-lalo na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internet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Tiyaking mapagkakatiwalaan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website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upang makatiyak na wasto rin ang impormasyong iyong makakalap.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Tandaan ang sumusunod: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Gumamit ng simple at napapanahong wika at salita.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Gawing maikli at malinaw ang mga pahayag.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Gawing nakatatawag-pansin ang simula o unang talata upang mahikayat ang mga tao na ito ay basahin.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Iwasang maglagay ng personal na opinyon.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360000" y="924480"/>
            <a:ext cx="11336760" cy="518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Mag-isip ng nakagaganyak na headline dahil maraming tao ang kaunti lang ang panahon sa pagbabasa at panoood ng balita.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Matapos magsulat, bigkasin ang naisulat. Minsan, napapansin ng tenga ang hindi napapansin ng mata. Magrebisa.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Gumamit ng malakas at malinaw na boses.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9. Tiyaking mabigkas nang maayos ang bawat salita upang hindi magkaroon ng kalituhan sa mga nakikinig.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10. Ibigay ang angkop na emosyon sa paksa ng iyong ibinabalita.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360000" y="924480"/>
            <a:ext cx="11336760" cy="518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Ngayong alam mo ang mga bagay na dapat mong isaalang-alang sa pagsasagawa ng isang komprehensibong balita ay maaari mo nang simulan ang pagsusulat ng iyong balita.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ilan sa mga salita na maaari mong gamitin sa paglikha ng ulat tungkol sa iyong lugar: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turismo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dumagsa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pasyalan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kalinisan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payapa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peak season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maluwag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mahigpit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9. dinarayo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10. ligtas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438440" y="733680"/>
            <a:ext cx="3841200" cy="525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80000" y="1260000"/>
            <a:ext cx="11695680" cy="47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sumusunod na tanong.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Paano makakukuha ang isang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reporter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kaniyang ibabalita?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Bakit kailangang matiyak na mapagkakatiwalaan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website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pagkukuhanan ng datos o impormasyon?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60000" y="900000"/>
            <a:ext cx="11156400" cy="41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Iba-iba ang sagot.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2023-08-24T17:28:26Z</dcterms:modified>
  <cp:revision>189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