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11.png" ContentType="image/png"/>
  <Override PartName="/ppt/media/image9.png" ContentType="image/png"/>
  <Override PartName="/ppt/media/image10.png" ContentType="image/png"/>
  <Override PartName="/ppt/media/image7.png" ContentType="image/png"/>
  <Override PartName="/ppt/media/image12.png" ContentType="image/png"/>
  <Override PartName="/ppt/media/image8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15.xml.rels" ContentType="application/vnd.openxmlformats-package.relationships+xml"/>
  <Override PartName="/ppt/slides/_rels/slide14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4.xml" ContentType="application/vnd.openxmlformats-officedocument.presentationml.slide+xml"/>
  <Override PartName="/ppt/slides/slide13.xml" ContentType="application/vnd.openxmlformats-officedocument.presentationml.slide+xml"/>
  <Override PartName="/ppt/slides/slide5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7440" cy="68533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4320" cy="279432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9760" cy="385776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9760" cy="37944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7440" cy="63036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5880" cy="96588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9960" cy="102996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72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86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11760" cy="338004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59360" y="2904840"/>
            <a:ext cx="7490520" cy="118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Adding and Subtracting Decimals With Regrouping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/>
          </p:nvPr>
        </p:nvSpPr>
        <p:spPr>
          <a:xfrm>
            <a:off x="540000" y="873000"/>
            <a:ext cx="10510920" cy="4346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  <a:ea typeface="PingFang SC"/>
              </a:rPr>
              <a:t>Adding and Subtracting Decimals With Regrouping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 u="sng">
                <a:uFillTx/>
                <a:latin typeface="Lato"/>
                <a:ea typeface="PingFang SC"/>
              </a:rPr>
              <a:t>Cont. </a:t>
            </a:r>
            <a:r>
              <a:rPr b="1" lang="en-PH" sz="1800" spc="-1" strike="noStrike">
                <a:latin typeface="Lato"/>
                <a:ea typeface="PingFang SC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  <a:ea typeface="PingFang SC"/>
              </a:rPr>
              <a:t>Step 2:</a:t>
            </a:r>
            <a:r>
              <a:rPr b="0" lang="en-PH" sz="1800" spc="-1" strike="noStrike">
                <a:latin typeface="Lato"/>
                <a:ea typeface="PingFang SC"/>
              </a:rPr>
              <a:t> Subtract the number from right to left.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                 </a:t>
            </a:r>
            <a:r>
              <a:rPr b="0" lang="en-PH" sz="1800" spc="-1" strike="noStrike">
                <a:latin typeface="Lato"/>
                <a:ea typeface="PingFang SC"/>
              </a:rPr>
              <a:t>Just like subtracting whole numbers, if the minuend is smaller than the subtrahend, we need to borrow 10 from the next digit or regroup it.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52" name=""/>
          <p:cNvSpPr/>
          <p:nvPr/>
        </p:nvSpPr>
        <p:spPr>
          <a:xfrm>
            <a:off x="-1260000" y="266760"/>
            <a:ext cx="5513400" cy="225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53" name=""/>
          <p:cNvSpPr/>
          <p:nvPr/>
        </p:nvSpPr>
        <p:spPr>
          <a:xfrm>
            <a:off x="218160" y="5404680"/>
            <a:ext cx="180360" cy="60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54" name="" descr=""/>
          <p:cNvPicPr/>
          <p:nvPr/>
        </p:nvPicPr>
        <p:blipFill>
          <a:blip r:embed="rId1"/>
          <a:stretch/>
        </p:blipFill>
        <p:spPr>
          <a:xfrm>
            <a:off x="1980000" y="2700000"/>
            <a:ext cx="7321680" cy="197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/>
          </p:nvPr>
        </p:nvSpPr>
        <p:spPr>
          <a:xfrm>
            <a:off x="540000" y="873000"/>
            <a:ext cx="10510920" cy="4346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  <a:ea typeface="PingFang SC"/>
              </a:rPr>
              <a:t>Adding and Subtracting Decimals With Regrouping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 u="sng">
                <a:uFillTx/>
                <a:latin typeface="Lato"/>
                <a:ea typeface="PingFang SC"/>
              </a:rPr>
              <a:t>Cont. </a:t>
            </a:r>
            <a:r>
              <a:rPr b="1" lang="en-PH" sz="1800" spc="-1" strike="noStrike">
                <a:latin typeface="Lato"/>
                <a:ea typeface="PingFang SC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               </a:t>
            </a:r>
            <a:r>
              <a:rPr b="0" lang="en-PH" sz="1800" spc="-1" strike="noStrike">
                <a:latin typeface="Lato"/>
                <a:ea typeface="PingFang SC"/>
              </a:rPr>
              <a:t>So, in our example, the minuend 2 is smaller than the subtrahend 4 in the hundredths place value, so we need to borrow 10 from the tenths place digit (the digit with the higher place value) or regroup it as 12 hundredths and 4 tenths.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The difference between 0.524 and 0.142 is </a:t>
            </a:r>
            <a:r>
              <a:rPr b="1" lang="en-PH" sz="1800" spc="-1" strike="noStrike">
                <a:latin typeface="Lato"/>
                <a:ea typeface="PingFang SC"/>
              </a:rPr>
              <a:t>0.382.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     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56" name=""/>
          <p:cNvSpPr/>
          <p:nvPr/>
        </p:nvSpPr>
        <p:spPr>
          <a:xfrm>
            <a:off x="-1260000" y="266760"/>
            <a:ext cx="5513400" cy="225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57" name=""/>
          <p:cNvSpPr/>
          <p:nvPr/>
        </p:nvSpPr>
        <p:spPr>
          <a:xfrm>
            <a:off x="218160" y="5404680"/>
            <a:ext cx="180360" cy="60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58" name="" descr=""/>
          <p:cNvPicPr/>
          <p:nvPr/>
        </p:nvPicPr>
        <p:blipFill>
          <a:blip r:embed="rId1"/>
          <a:stretch/>
        </p:blipFill>
        <p:spPr>
          <a:xfrm>
            <a:off x="2793960" y="3240000"/>
            <a:ext cx="6745680" cy="20844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/>
          </p:nvPr>
        </p:nvSpPr>
        <p:spPr>
          <a:xfrm>
            <a:off x="540000" y="873000"/>
            <a:ext cx="10510920" cy="4346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  <a:ea typeface="PingFang SC"/>
              </a:rPr>
              <a:t>Adding and Subtracting Decimals With Regrouping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                </a:t>
            </a:r>
            <a:r>
              <a:rPr b="0" lang="en-PH" sz="1800" spc="-1" strike="noStrike">
                <a:latin typeface="Lato"/>
                <a:ea typeface="PingFang SC"/>
              </a:rPr>
              <a:t>Adding and subtracting decimals with regrouping is easy. You only need to recall the rules on how to add and subtract whole numbers with regrouping.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Let us try another one.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797"/>
              </a:spcBef>
              <a:buNone/>
            </a:pPr>
            <a:r>
              <a:rPr b="0" lang="en-PH" sz="1800" spc="-1" strike="noStrike">
                <a:latin typeface="Lato"/>
                <a:ea typeface="PingFang SC"/>
              </a:rPr>
              <a:t>0.807 - 0.215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  <a:ea typeface="PingFang SC"/>
              </a:rPr>
              <a:t>Step 1:</a:t>
            </a:r>
            <a:r>
              <a:rPr b="0" lang="en-PH" sz="1800" spc="-1" strike="noStrike">
                <a:latin typeface="Lato"/>
                <a:ea typeface="PingFang SC"/>
              </a:rPr>
              <a:t> Arrange the digits into a column and align them according to their place value.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     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60" name=""/>
          <p:cNvSpPr/>
          <p:nvPr/>
        </p:nvSpPr>
        <p:spPr>
          <a:xfrm>
            <a:off x="-1260000" y="266760"/>
            <a:ext cx="5513400" cy="225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61" name=""/>
          <p:cNvSpPr/>
          <p:nvPr/>
        </p:nvSpPr>
        <p:spPr>
          <a:xfrm>
            <a:off x="218160" y="5404680"/>
            <a:ext cx="180360" cy="60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62" name="" descr=""/>
          <p:cNvPicPr/>
          <p:nvPr/>
        </p:nvPicPr>
        <p:blipFill>
          <a:blip r:embed="rId1"/>
          <a:stretch/>
        </p:blipFill>
        <p:spPr>
          <a:xfrm>
            <a:off x="2026440" y="3780000"/>
            <a:ext cx="7153200" cy="143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/>
          </p:nvPr>
        </p:nvSpPr>
        <p:spPr>
          <a:xfrm>
            <a:off x="540000" y="873000"/>
            <a:ext cx="10510920" cy="4346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  <a:ea typeface="PingFang SC"/>
              </a:rPr>
              <a:t>Adding and Subtracting Decimals With Regrouping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 u="sng">
                <a:uFillTx/>
                <a:latin typeface="Lato"/>
                <a:ea typeface="PingFang SC"/>
              </a:rPr>
              <a:t>Cont. </a:t>
            </a:r>
            <a:r>
              <a:rPr b="0" lang="en-PH" sz="1200" spc="-1" strike="noStrike">
                <a:latin typeface="Lato"/>
                <a:ea typeface="PingFang SC"/>
              </a:rPr>
              <a:t>           </a:t>
            </a:r>
            <a:r>
              <a:rPr b="0" lang="en-PH" sz="1800" spc="-1" strike="noStrike">
                <a:latin typeface="Lato"/>
                <a:ea typeface="PingFang SC"/>
              </a:rPr>
              <a:t>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  <a:ea typeface="PingFang SC"/>
              </a:rPr>
              <a:t>Step 2:</a:t>
            </a:r>
            <a:r>
              <a:rPr b="0" lang="en-PH" sz="1800" spc="-1" strike="noStrike">
                <a:latin typeface="Lato"/>
                <a:ea typeface="PingFang SC"/>
              </a:rPr>
              <a:t> Subtract the numbers from right to left. If the minuend is smaller than the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subtrahend, borrow 10 to the next higher place value digit.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So, the difference is </a:t>
            </a:r>
            <a:r>
              <a:rPr b="1" lang="en-PH" sz="1800" spc="-1" strike="noStrike">
                <a:latin typeface="Lato"/>
                <a:ea typeface="PingFang SC"/>
              </a:rPr>
              <a:t>0.592.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64" name=""/>
          <p:cNvSpPr/>
          <p:nvPr/>
        </p:nvSpPr>
        <p:spPr>
          <a:xfrm>
            <a:off x="-1260000" y="266760"/>
            <a:ext cx="5513400" cy="225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65" name=""/>
          <p:cNvSpPr/>
          <p:nvPr/>
        </p:nvSpPr>
        <p:spPr>
          <a:xfrm>
            <a:off x="218160" y="5404680"/>
            <a:ext cx="180360" cy="60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66" name="" descr=""/>
          <p:cNvPicPr/>
          <p:nvPr/>
        </p:nvPicPr>
        <p:blipFill>
          <a:blip r:embed="rId1"/>
          <a:stretch/>
        </p:blipFill>
        <p:spPr>
          <a:xfrm>
            <a:off x="1938600" y="3034800"/>
            <a:ext cx="6701040" cy="2184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/>
          </p:nvPr>
        </p:nvSpPr>
        <p:spPr>
          <a:xfrm>
            <a:off x="540000" y="873000"/>
            <a:ext cx="10510920" cy="4346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  <a:ea typeface="PingFang SC"/>
              </a:rPr>
              <a:t>Adding and Subtracting Decimals With Regrouping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Add and subtract decimals with regrouping.                      </a:t>
            </a:r>
            <a:r>
              <a:rPr b="1" lang="en-PH" sz="1800" spc="-1" strike="noStrike">
                <a:latin typeface="Lato"/>
                <a:ea typeface="PingFang SC"/>
              </a:rPr>
              <a:t> </a:t>
            </a:r>
            <a:r>
              <a:rPr b="0" lang="en-PH" sz="1800" spc="-1" strike="noStrike">
                <a:latin typeface="Lato"/>
                <a:ea typeface="PingFang SC"/>
              </a:rPr>
              <a:t>Answers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1. 0.345 + 0.678                                                                 1. 0.345 + 0.678 = </a:t>
            </a:r>
            <a:r>
              <a:rPr b="1" lang="en-PH" sz="1800" spc="-1" strike="noStrike">
                <a:latin typeface="Lato"/>
                <a:ea typeface="PingFang SC"/>
              </a:rPr>
              <a:t>1.023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2. 0.567 + 0.537                                                                 2. 0.567 + 0.537 = </a:t>
            </a:r>
            <a:r>
              <a:rPr b="1" lang="en-PH" sz="1800" spc="-1" strike="noStrike">
                <a:latin typeface="Lato"/>
                <a:ea typeface="PingFang SC"/>
              </a:rPr>
              <a:t>1.104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3. 0.923 – 0.105                                                                 3. 0.923 – 0.105 = </a:t>
            </a:r>
            <a:r>
              <a:rPr b="1" lang="en-PH" sz="1800" spc="-1" strike="noStrike">
                <a:latin typeface="Lato"/>
                <a:ea typeface="PingFang SC"/>
              </a:rPr>
              <a:t>0.818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4. 0.850 – 0.235                                                                 4. 0.850 – 0.235 = </a:t>
            </a:r>
            <a:r>
              <a:rPr b="1" lang="en-PH" sz="1800" spc="-1" strike="noStrike">
                <a:latin typeface="Lato"/>
                <a:ea typeface="PingFang SC"/>
              </a:rPr>
              <a:t>0.615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68" name=""/>
          <p:cNvSpPr/>
          <p:nvPr/>
        </p:nvSpPr>
        <p:spPr>
          <a:xfrm>
            <a:off x="-1260000" y="266760"/>
            <a:ext cx="5513400" cy="225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69" name=""/>
          <p:cNvSpPr/>
          <p:nvPr/>
        </p:nvSpPr>
        <p:spPr>
          <a:xfrm>
            <a:off x="218160" y="5404680"/>
            <a:ext cx="180360" cy="60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/>
          </p:nvPr>
        </p:nvSpPr>
        <p:spPr>
          <a:xfrm>
            <a:off x="648720" y="873000"/>
            <a:ext cx="10510920" cy="4346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  <a:ea typeface="PingFang SC"/>
              </a:rPr>
              <a:t>Adding and Subtracting Decimals With Regrouping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Remember these steps in adding and subtracting decimals with regrouping.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1. Arrange the digits into columns and align them according to their place value.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2. Add or subtract the numbers from right to left and remember the rules on how to add and subtract whole numbers with regrouping.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               </a:t>
            </a:r>
            <a:r>
              <a:rPr b="0" lang="en-PH" sz="1800" spc="-1" strike="noStrike">
                <a:latin typeface="Lato"/>
                <a:ea typeface="PingFang SC"/>
              </a:rPr>
              <a:t>a. If the sum is a two-digit number, you carry over the digit on the tens place to the next 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            higher place value digit.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              </a:t>
            </a:r>
            <a:r>
              <a:rPr b="0" lang="en-PH" sz="1800" spc="-1" strike="noStrike">
                <a:latin typeface="Lato"/>
                <a:ea typeface="PingFang SC"/>
              </a:rPr>
              <a:t>b. If the minuend is smaller than subtrahend, borrow 10 from the next higher place value 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           digit.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3. Don’t forget to write the decimal point (.).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-1260000" y="266760"/>
            <a:ext cx="5513400" cy="225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/>
          </p:nvPr>
        </p:nvSpPr>
        <p:spPr>
          <a:xfrm>
            <a:off x="648720" y="873000"/>
            <a:ext cx="10510920" cy="4346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  <a:ea typeface="PingFang SC"/>
              </a:rPr>
              <a:t>Adding and Subtracting Decimals With Regrouping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So, let us try this.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797"/>
              </a:spcBef>
              <a:buNone/>
            </a:pPr>
            <a:r>
              <a:rPr b="0" lang="en-PH" sz="1800" spc="-1" strike="noStrike">
                <a:latin typeface="Lato"/>
                <a:ea typeface="PingFang SC"/>
              </a:rPr>
              <a:t>0.073 + 0.29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  <a:ea typeface="PingFang SC"/>
              </a:rPr>
              <a:t>Step 1: </a:t>
            </a:r>
            <a:r>
              <a:rPr b="0" lang="en-PH" sz="1800" spc="-1" strike="noStrike">
                <a:latin typeface="Lato"/>
                <a:ea typeface="PingFang SC"/>
              </a:rPr>
              <a:t>Arrange the digits into a column and align them according to their place value.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Since there is no digit in the thousandths place of 0.29, we put zero.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28" name=""/>
          <p:cNvSpPr/>
          <p:nvPr/>
        </p:nvSpPr>
        <p:spPr>
          <a:xfrm>
            <a:off x="-1260000" y="266760"/>
            <a:ext cx="5513400" cy="225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29" name="" descr=""/>
          <p:cNvPicPr/>
          <p:nvPr/>
        </p:nvPicPr>
        <p:blipFill>
          <a:blip r:embed="rId1"/>
          <a:stretch/>
        </p:blipFill>
        <p:spPr>
          <a:xfrm>
            <a:off x="1714680" y="3060000"/>
            <a:ext cx="8184960" cy="143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/>
          </p:nvPr>
        </p:nvSpPr>
        <p:spPr>
          <a:xfrm>
            <a:off x="648720" y="873000"/>
            <a:ext cx="10510920" cy="4346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  <a:ea typeface="PingFang SC"/>
              </a:rPr>
              <a:t>Adding and Subtracting Decimals With Regrouping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 u="sng">
                <a:uFillTx/>
                <a:latin typeface="Lato"/>
                <a:ea typeface="PingFang SC"/>
              </a:rPr>
              <a:t>Cont.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  <a:ea typeface="PingFang SC"/>
              </a:rPr>
              <a:t>Step 2: </a:t>
            </a:r>
            <a:r>
              <a:rPr b="0" lang="en-PH" sz="1800" spc="-1" strike="noStrike">
                <a:latin typeface="Lato"/>
                <a:ea typeface="PingFang SC"/>
              </a:rPr>
              <a:t>Add the numbers from right to left.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Oops! There is one more rule that you should remember. Just like in adding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whole numbers with regrouping, we cannot write two digits in one place value.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Therefore, we need to carry over the digit on the left and bring down the number 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the right.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1" name=""/>
          <p:cNvSpPr/>
          <p:nvPr/>
        </p:nvSpPr>
        <p:spPr>
          <a:xfrm>
            <a:off x="-1260000" y="266760"/>
            <a:ext cx="5513400" cy="225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32" name="" descr=""/>
          <p:cNvPicPr/>
          <p:nvPr/>
        </p:nvPicPr>
        <p:blipFill>
          <a:blip r:embed="rId1"/>
          <a:stretch/>
        </p:blipFill>
        <p:spPr>
          <a:xfrm>
            <a:off x="2073960" y="2520000"/>
            <a:ext cx="6925680" cy="16707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/>
          </p:nvPr>
        </p:nvSpPr>
        <p:spPr>
          <a:xfrm>
            <a:off x="648720" y="900000"/>
            <a:ext cx="10510920" cy="4346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  <a:ea typeface="PingFang SC"/>
              </a:rPr>
              <a:t>Adding and Subtracting Decimals With Regrouping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 u="sng">
                <a:uFillTx/>
                <a:latin typeface="Lato"/>
                <a:ea typeface="PingFang SC"/>
              </a:rPr>
              <a:t>Cont.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                   </a:t>
            </a:r>
            <a:r>
              <a:rPr b="0" lang="en-PH" sz="1800" spc="-1" strike="noStrike">
                <a:latin typeface="Lato"/>
                <a:ea typeface="PingFang SC"/>
              </a:rPr>
              <a:t>As you can see, we carry over 1 to the next place value and bring down 6. After we carry it over, we continue to add the digits.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4" name=""/>
          <p:cNvSpPr/>
          <p:nvPr/>
        </p:nvSpPr>
        <p:spPr>
          <a:xfrm>
            <a:off x="-1260000" y="266760"/>
            <a:ext cx="5513400" cy="225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35" name="" descr=""/>
          <p:cNvPicPr/>
          <p:nvPr/>
        </p:nvPicPr>
        <p:blipFill>
          <a:blip r:embed="rId1"/>
          <a:stretch/>
        </p:blipFill>
        <p:spPr>
          <a:xfrm>
            <a:off x="1888200" y="2160000"/>
            <a:ext cx="7831440" cy="24220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/>
          </p:nvPr>
        </p:nvSpPr>
        <p:spPr>
          <a:xfrm>
            <a:off x="648720" y="900000"/>
            <a:ext cx="10510920" cy="4346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  <a:ea typeface="PingFang SC"/>
              </a:rPr>
              <a:t>Adding and Subtracting Decimals With Regrouping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 u="sng">
                <a:uFillTx/>
                <a:latin typeface="Lato"/>
                <a:ea typeface="PingFang SC"/>
              </a:rPr>
              <a:t>Cont.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So, the sum is 0.363.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7" name=""/>
          <p:cNvSpPr/>
          <p:nvPr/>
        </p:nvSpPr>
        <p:spPr>
          <a:xfrm>
            <a:off x="-1260000" y="266760"/>
            <a:ext cx="5513400" cy="225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38" name="" descr=""/>
          <p:cNvPicPr/>
          <p:nvPr/>
        </p:nvPicPr>
        <p:blipFill>
          <a:blip r:embed="rId1"/>
          <a:stretch/>
        </p:blipFill>
        <p:spPr>
          <a:xfrm>
            <a:off x="1718640" y="2340000"/>
            <a:ext cx="8181000" cy="251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/>
          </p:nvPr>
        </p:nvSpPr>
        <p:spPr>
          <a:xfrm>
            <a:off x="540000" y="1053000"/>
            <a:ext cx="10510920" cy="4346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  <a:ea typeface="PingFang SC"/>
              </a:rPr>
              <a:t>Adding and Subtracting Decimals With Regrouping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Let’s try another one: 0.954 + 0.567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  <a:ea typeface="PingFang SC"/>
              </a:rPr>
              <a:t>Step 1: </a:t>
            </a:r>
            <a:r>
              <a:rPr b="0" lang="en-PH" sz="1800" spc="-1" strike="noStrike">
                <a:latin typeface="Lato"/>
                <a:ea typeface="PingFang SC"/>
              </a:rPr>
              <a:t>Arrange the digits into a column and align them according to their place value.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40" name=""/>
          <p:cNvSpPr/>
          <p:nvPr/>
        </p:nvSpPr>
        <p:spPr>
          <a:xfrm>
            <a:off x="-1260000" y="266760"/>
            <a:ext cx="5513400" cy="225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41" name="" descr=""/>
          <p:cNvPicPr/>
          <p:nvPr/>
        </p:nvPicPr>
        <p:blipFill>
          <a:blip r:embed="rId1"/>
          <a:stretch/>
        </p:blipFill>
        <p:spPr>
          <a:xfrm>
            <a:off x="1980000" y="3060000"/>
            <a:ext cx="7618680" cy="1550880"/>
          </a:xfrm>
          <a:prstGeom prst="rect">
            <a:avLst/>
          </a:prstGeom>
          <a:ln w="0">
            <a:noFill/>
          </a:ln>
        </p:spPr>
      </p:pic>
      <p:sp>
        <p:nvSpPr>
          <p:cNvPr id="142" name=""/>
          <p:cNvSpPr/>
          <p:nvPr/>
        </p:nvSpPr>
        <p:spPr>
          <a:xfrm>
            <a:off x="218160" y="5404680"/>
            <a:ext cx="180360" cy="60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/>
          </p:nvPr>
        </p:nvSpPr>
        <p:spPr>
          <a:xfrm>
            <a:off x="540000" y="1053000"/>
            <a:ext cx="10510920" cy="4346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  <a:ea typeface="PingFang SC"/>
              </a:rPr>
              <a:t>Adding and Subtracting Decimals With Regrouping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 u="sng">
                <a:uFillTx/>
                <a:latin typeface="Lato"/>
                <a:ea typeface="PingFang SC"/>
              </a:rPr>
              <a:t>Cont.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  <a:ea typeface="PingFang SC"/>
              </a:rPr>
              <a:t>Step 2:</a:t>
            </a:r>
            <a:r>
              <a:rPr b="0" lang="en-PH" sz="1800" spc="-1" strike="noStrike">
                <a:latin typeface="Lato"/>
                <a:ea typeface="PingFang SC"/>
              </a:rPr>
              <a:t> Add the digits from right to left and carry over the number in tens place if the sum is a two-digit number.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So, the sum is 1.521.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4" name=""/>
          <p:cNvSpPr/>
          <p:nvPr/>
        </p:nvSpPr>
        <p:spPr>
          <a:xfrm>
            <a:off x="-1260000" y="266760"/>
            <a:ext cx="5513400" cy="225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45" name=""/>
          <p:cNvSpPr/>
          <p:nvPr/>
        </p:nvSpPr>
        <p:spPr>
          <a:xfrm>
            <a:off x="218160" y="5404680"/>
            <a:ext cx="180360" cy="60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46" name="" descr=""/>
          <p:cNvPicPr/>
          <p:nvPr/>
        </p:nvPicPr>
        <p:blipFill>
          <a:blip r:embed="rId1"/>
          <a:stretch/>
        </p:blipFill>
        <p:spPr>
          <a:xfrm>
            <a:off x="1944720" y="3060000"/>
            <a:ext cx="7414920" cy="233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/>
          </p:nvPr>
        </p:nvSpPr>
        <p:spPr>
          <a:xfrm>
            <a:off x="540000" y="873000"/>
            <a:ext cx="10510920" cy="4346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  <a:ea typeface="PingFang SC"/>
              </a:rPr>
              <a:t>Adding and Subtracting Decimals With Regrouping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  <a:ea typeface="PingFang SC"/>
              </a:rPr>
              <a:t>Solve: </a:t>
            </a:r>
            <a:r>
              <a:rPr b="0" lang="en-PH" sz="1800" spc="-1" strike="noStrike">
                <a:latin typeface="Lato"/>
                <a:ea typeface="PingFang SC"/>
              </a:rPr>
              <a:t>0.524 </a:t>
            </a:r>
            <a:r>
              <a:rPr b="0" lang="en-PH" sz="1200" spc="-1" strike="noStrike">
                <a:latin typeface="Ð~üåþ"/>
                <a:ea typeface="Ð~üåþ"/>
              </a:rPr>
              <a:t>- </a:t>
            </a:r>
            <a:r>
              <a:rPr b="0" lang="en-PH" sz="1800" spc="-1" strike="noStrike">
                <a:latin typeface="Lato"/>
                <a:ea typeface="PingFang SC"/>
              </a:rPr>
              <a:t>0.142</a:t>
            </a:r>
            <a:r>
              <a:rPr b="1" lang="en-PH" sz="1800" spc="-1" strike="noStrike">
                <a:latin typeface="Lato"/>
                <a:ea typeface="PingFang SC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  <a:ea typeface="PingFang SC"/>
              </a:rPr>
              <a:t>Step 1:</a:t>
            </a:r>
            <a:r>
              <a:rPr b="0" lang="en-PH" sz="1800" spc="-1" strike="noStrike">
                <a:latin typeface="Lato"/>
                <a:ea typeface="PingFang SC"/>
              </a:rPr>
              <a:t> Arrange the digits into a column and align them according to their place value.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48" name=""/>
          <p:cNvSpPr/>
          <p:nvPr/>
        </p:nvSpPr>
        <p:spPr>
          <a:xfrm>
            <a:off x="-1260000" y="266760"/>
            <a:ext cx="5513400" cy="225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49" name=""/>
          <p:cNvSpPr/>
          <p:nvPr/>
        </p:nvSpPr>
        <p:spPr>
          <a:xfrm>
            <a:off x="218160" y="5404680"/>
            <a:ext cx="180360" cy="60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50" name="" descr=""/>
          <p:cNvPicPr/>
          <p:nvPr/>
        </p:nvPicPr>
        <p:blipFill>
          <a:blip r:embed="rId1"/>
          <a:stretch/>
        </p:blipFill>
        <p:spPr>
          <a:xfrm>
            <a:off x="1980000" y="2880000"/>
            <a:ext cx="7177320" cy="143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499</TotalTime>
  <Application>LibreOffice/7.2.5.2$MacOSX_X86_64 LibreOffice_project/499f9727c189e6ef3471021d6132d4c694f357e5</Application>
  <AppVersion>15.0000</AppVersion>
  <Words>71</Words>
  <Paragraphs>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2023-04-11T08:24:47Z</dcterms:modified>
  <cp:revision>46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7</vt:i4>
  </property>
</Properties>
</file>