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52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Adding and Subtracting Decimals With Regrouping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 </a:t>
            </a:r>
            <a:r>
              <a:rPr b="1" lang="en-PH" sz="1800" spc="-1" strike="noStrike">
                <a:latin typeface="Lato"/>
                <a:ea typeface="PingFang SC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2:</a:t>
            </a:r>
            <a:r>
              <a:rPr b="0" lang="en-PH" sz="1800" spc="-1" strike="noStrike">
                <a:latin typeface="Lato"/>
                <a:ea typeface="PingFang SC"/>
              </a:rPr>
              <a:t> Subtract the number from right to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</a:t>
            </a:r>
            <a:r>
              <a:rPr b="0" lang="en-PH" sz="1800" spc="-1" strike="noStrike">
                <a:latin typeface="Lato"/>
                <a:ea typeface="PingFang SC"/>
              </a:rPr>
              <a:t>Just like subtracting whole numbers, if the minuend is smaller than the subtrahend, we need to borrow 10 from the next digit or regroup 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980000" y="2700000"/>
            <a:ext cx="7321680" cy="19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 </a:t>
            </a:r>
            <a:r>
              <a:rPr b="1" lang="en-PH" sz="1800" spc="-1" strike="noStrike">
                <a:latin typeface="Lato"/>
                <a:ea typeface="PingFang SC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r>
              <a:rPr b="0" lang="en-PH" sz="1800" spc="-1" strike="noStrike">
                <a:latin typeface="Lato"/>
                <a:ea typeface="PingFang SC"/>
              </a:rPr>
              <a:t>So, in our example, the minuend 2 is smaller than the subtrahend 4 in the hundredths place value, so we need to borrow 10 from the tenths place digit (the digit with the higher place value) or regroup it as 12 hundredths and 4 tenths.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 difference between 0.524 and 0.142 is </a:t>
            </a:r>
            <a:r>
              <a:rPr b="1" lang="en-PH" sz="1800" spc="-1" strike="noStrike">
                <a:latin typeface="Lato"/>
                <a:ea typeface="PingFang SC"/>
              </a:rPr>
              <a:t>0.382.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793960" y="3240000"/>
            <a:ext cx="6745680" cy="208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</a:t>
            </a:r>
            <a:r>
              <a:rPr b="0" lang="en-PH" sz="1800" spc="-1" strike="noStrike">
                <a:latin typeface="Lato"/>
                <a:ea typeface="PingFang SC"/>
              </a:rPr>
              <a:t>Adding and subtracting decimals with regrouping is easy. You only need to recall the rules on how to add and subtract whole numbers with regrouping.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Let us try another one.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  <a:ea typeface="PingFang SC"/>
              </a:rPr>
              <a:t>0.807 - 0.215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1:</a:t>
            </a:r>
            <a:r>
              <a:rPr b="0" lang="en-PH" sz="1800" spc="-1" strike="noStrike">
                <a:latin typeface="Lato"/>
                <a:ea typeface="PingFang SC"/>
              </a:rPr>
              <a:t> Arrange the digits into a column and align them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2026440" y="3780000"/>
            <a:ext cx="715320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 </a:t>
            </a:r>
            <a:r>
              <a:rPr b="0" lang="en-PH" sz="1200" spc="-1" strike="noStrike">
                <a:latin typeface="Lato"/>
                <a:ea typeface="PingFang SC"/>
              </a:rPr>
              <a:t>           </a:t>
            </a:r>
            <a:r>
              <a:rPr b="0" lang="en-PH" sz="1800" spc="-1" strike="noStrike">
                <a:latin typeface="Lato"/>
                <a:ea typeface="PingFang SC"/>
              </a:rPr>
              <a:t>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2:</a:t>
            </a:r>
            <a:r>
              <a:rPr b="0" lang="en-PH" sz="1800" spc="-1" strike="noStrike">
                <a:latin typeface="Lato"/>
                <a:ea typeface="PingFang SC"/>
              </a:rPr>
              <a:t> Subtract the numbers from right to left. If the minuend is smaller than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subtrahend, borrow 10 to the next higher place value digit.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So, the difference is </a:t>
            </a:r>
            <a:r>
              <a:rPr b="1" lang="en-PH" sz="1800" spc="-1" strike="noStrike">
                <a:latin typeface="Lato"/>
                <a:ea typeface="PingFang SC"/>
              </a:rPr>
              <a:t>0.592.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1938600" y="3034800"/>
            <a:ext cx="6701040" cy="218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Add and subtract decimals with regrouping.                      </a:t>
            </a:r>
            <a:r>
              <a:rPr b="1" lang="en-PH" sz="1800" spc="-1" strike="noStrike">
                <a:latin typeface="Lato"/>
                <a:ea typeface="PingFang SC"/>
              </a:rPr>
              <a:t> </a:t>
            </a:r>
            <a:r>
              <a:rPr b="0" lang="en-PH" sz="1800" spc="-1" strike="noStrike">
                <a:latin typeface="Lato"/>
                <a:ea typeface="PingFang SC"/>
              </a:rPr>
              <a:t>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1. 0.345 + 0.678                                                                 1. 0.345 + 0.678 = </a:t>
            </a:r>
            <a:r>
              <a:rPr b="1" lang="en-PH" sz="1800" spc="-1" strike="noStrike">
                <a:latin typeface="Lato"/>
                <a:ea typeface="PingFang SC"/>
              </a:rPr>
              <a:t>1.023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0.567 + 0.537                                                                 2. 0.567 + 0.537 = </a:t>
            </a:r>
            <a:r>
              <a:rPr b="1" lang="en-PH" sz="1800" spc="-1" strike="noStrike">
                <a:latin typeface="Lato"/>
                <a:ea typeface="PingFang SC"/>
              </a:rPr>
              <a:t>1.104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3. 0.923 – 0.105                                                                 3. 0.923 – 0.105 = </a:t>
            </a:r>
            <a:r>
              <a:rPr b="1" lang="en-PH" sz="1800" spc="-1" strike="noStrike">
                <a:latin typeface="Lato"/>
                <a:ea typeface="PingFang SC"/>
              </a:rPr>
              <a:t>0.818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4. 0.850 – 0.235                                                                 4. 0.850 – 0.235 = </a:t>
            </a:r>
            <a:r>
              <a:rPr b="1" lang="en-PH" sz="1800" spc="-1" strike="noStrike">
                <a:latin typeface="Lato"/>
                <a:ea typeface="PingFang SC"/>
              </a:rPr>
              <a:t>0.615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87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Remember these steps in adding and subtracting decimals with regrouping.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1. Arrange the digits into columns and align them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Add or subtract the numbers from right to left and remember the rules on how to add and subtract whole numbers with regrouping.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</a:t>
            </a:r>
            <a:r>
              <a:rPr b="0" lang="en-PH" sz="1800" spc="-1" strike="noStrike">
                <a:latin typeface="Lato"/>
                <a:ea typeface="PingFang SC"/>
              </a:rPr>
              <a:t>a. If the sum is a two-digit number, you carry over the digit on the tens place to the next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            higher place value digit.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</a:t>
            </a:r>
            <a:r>
              <a:rPr b="0" lang="en-PH" sz="1800" spc="-1" strike="noStrike">
                <a:latin typeface="Lato"/>
                <a:ea typeface="PingFang SC"/>
              </a:rPr>
              <a:t>b. If the minuend is smaller than subtrahend, borrow 10 from the next higher place value 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           digit.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3. Don’t forget to write the decimal point (.).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6487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So, let us try this.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  <a:ea typeface="PingFang SC"/>
              </a:rPr>
              <a:t>0.073 + 0.29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1: </a:t>
            </a:r>
            <a:r>
              <a:rPr b="0" lang="en-PH" sz="1800" spc="-1" strike="noStrike">
                <a:latin typeface="Lato"/>
                <a:ea typeface="PingFang SC"/>
              </a:rPr>
              <a:t>Arrange the digits into a column and align them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Since there is no digit in the thousandths place of 0.29, we put zero.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714680" y="3060000"/>
            <a:ext cx="818496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6487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2: </a:t>
            </a:r>
            <a:r>
              <a:rPr b="0" lang="en-PH" sz="1800" spc="-1" strike="noStrike">
                <a:latin typeface="Lato"/>
                <a:ea typeface="PingFang SC"/>
              </a:rPr>
              <a:t>Add the numbers from right to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Oops! There is one more rule that you should remember. Just like in adding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whole numbers with regrouping, we cannot write two digits in one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Therefore, we need to carry over the digit on the left and bring down the number 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the right.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2073960" y="2520000"/>
            <a:ext cx="6925680" cy="167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8720" y="90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</a:t>
            </a:r>
            <a:r>
              <a:rPr b="0" lang="en-PH" sz="1800" spc="-1" strike="noStrike">
                <a:latin typeface="Lato"/>
                <a:ea typeface="PingFang SC"/>
              </a:rPr>
              <a:t>As you can see, we carry over 1 to the next place value and bring down 6. After we carry it over, we continue to add the digits.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888200" y="2160000"/>
            <a:ext cx="7831440" cy="24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648720" y="90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So, the sum is 0.363.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718640" y="2340000"/>
            <a:ext cx="8181000" cy="25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54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Let’s try another one: 0.954 + 0.567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1: </a:t>
            </a:r>
            <a:r>
              <a:rPr b="0" lang="en-PH" sz="1800" spc="-1" strike="noStrike">
                <a:latin typeface="Lato"/>
                <a:ea typeface="PingFang SC"/>
              </a:rPr>
              <a:t>Arrange the digits into a column and align them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980000" y="3060000"/>
            <a:ext cx="7618680" cy="155088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540000" y="105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PingFang SC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2:</a:t>
            </a:r>
            <a:r>
              <a:rPr b="0" lang="en-PH" sz="1800" spc="-1" strike="noStrike">
                <a:latin typeface="Lato"/>
                <a:ea typeface="PingFang SC"/>
              </a:rPr>
              <a:t> Add the digits from right to left and carry over the number in tens place if the sum is a two-digit number.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So, the sum is 1.521.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944720" y="3060000"/>
            <a:ext cx="741492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54000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Adding and Subtracting Decimals With Regrouping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Solve: </a:t>
            </a:r>
            <a:r>
              <a:rPr b="0" lang="en-PH" sz="1800" spc="-1" strike="noStrike">
                <a:latin typeface="Lato"/>
                <a:ea typeface="PingFang SC"/>
              </a:rPr>
              <a:t>0.524 </a:t>
            </a:r>
            <a:r>
              <a:rPr b="0" lang="en-PH" sz="1200" spc="-1" strike="noStrike">
                <a:latin typeface="Ð~üåþ"/>
                <a:ea typeface="Ð~üåþ"/>
              </a:rPr>
              <a:t>- </a:t>
            </a:r>
            <a:r>
              <a:rPr b="0" lang="en-PH" sz="1800" spc="-1" strike="noStrike">
                <a:latin typeface="Lato"/>
                <a:ea typeface="PingFang SC"/>
              </a:rPr>
              <a:t>0.142</a:t>
            </a:r>
            <a:r>
              <a:rPr b="1" lang="en-PH" sz="1800" spc="-1" strike="noStrike">
                <a:latin typeface="Lato"/>
                <a:ea typeface="PingFang SC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Step 1:</a:t>
            </a:r>
            <a:r>
              <a:rPr b="0" lang="en-PH" sz="1800" spc="-1" strike="noStrike">
                <a:latin typeface="Lato"/>
                <a:ea typeface="PingFang SC"/>
              </a:rPr>
              <a:t> Arrange the digits into a column and align them according to their place value.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18160" y="5404680"/>
            <a:ext cx="18036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980000" y="2880000"/>
            <a:ext cx="717732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2023-04-11T08:24:47Z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