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72" r:id="rId5"/>
    <p:sldId id="273" r:id="rId6"/>
    <p:sldId id="27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9437FF"/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6138"/>
  </p:normalViewPr>
  <p:slideViewPr>
    <p:cSldViewPr snapToGrid="0" snapToObjects="1">
      <p:cViewPr varScale="1">
        <p:scale>
          <a:sx n="126" d="100"/>
          <a:sy n="126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Order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B27-FCBA-F94F-A917-84E65A26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264"/>
            <a:ext cx="10515600" cy="48393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PH" dirty="0"/>
              <a:t>Tricia had 12 cookies.</a:t>
            </a:r>
          </a:p>
          <a:p>
            <a:pPr marL="457200" lvl="1" indent="0">
              <a:buNone/>
            </a:pPr>
            <a:r>
              <a:rPr lang="en-PH" dirty="0"/>
              <a:t> She ate 3 cookies and her mother gave her another 5 cookies.</a:t>
            </a:r>
          </a:p>
          <a:p>
            <a:pPr marL="457200" lvl="1" indent="0">
              <a:buNone/>
            </a:pPr>
            <a:r>
              <a:rPr lang="en-PH" dirty="0"/>
              <a:t> How many cookies did she have in the end?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PH" b="1" dirty="0"/>
              <a:t>Method 1:</a:t>
            </a:r>
          </a:p>
          <a:p>
            <a:pPr marL="0" indent="0">
              <a:buNone/>
            </a:pPr>
            <a:r>
              <a:rPr lang="en-PH" dirty="0"/>
              <a:t>	12 – 3 = 9</a:t>
            </a:r>
          </a:p>
          <a:p>
            <a:pPr marL="0" indent="0">
              <a:buNone/>
            </a:pPr>
            <a:r>
              <a:rPr lang="en-PH" dirty="0"/>
              <a:t>	9 + 5 = 14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She had 14 cookies in the end.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B27-FCBA-F94F-A917-84E65A26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04"/>
            <a:ext cx="10515600" cy="4839335"/>
          </a:xfrm>
        </p:spPr>
        <p:txBody>
          <a:bodyPr/>
          <a:lstStyle/>
          <a:p>
            <a:pPr marL="457200" lvl="1" indent="0">
              <a:buNone/>
            </a:pPr>
            <a:r>
              <a:rPr lang="en-PH" b="1" dirty="0"/>
              <a:t>Method 2:</a:t>
            </a:r>
          </a:p>
          <a:p>
            <a:pPr marL="0" indent="0">
              <a:buNone/>
            </a:pPr>
            <a:r>
              <a:rPr lang="en-PH" dirty="0"/>
              <a:t>	12 – 3 + 5 = 9 + 5</a:t>
            </a:r>
          </a:p>
          <a:p>
            <a:pPr marL="0" indent="0">
              <a:buNone/>
            </a:pPr>
            <a:r>
              <a:rPr lang="en-PH" dirty="0"/>
              <a:t>		          = 14</a:t>
            </a:r>
          </a:p>
          <a:p>
            <a:pPr marL="0" indent="0">
              <a:buNone/>
            </a:pPr>
            <a:r>
              <a:rPr lang="en-PH" dirty="0"/>
              <a:t>	She had 14 cookies in the end.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B0984-2463-5745-9EDA-BE080B98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493" y="1965326"/>
            <a:ext cx="1192307" cy="1804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04BA0-50D9-584C-9646-2FDBE5133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073" y="4261009"/>
            <a:ext cx="1443013" cy="180467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8939C684-2C19-BC45-821C-CF2FA933B2F1}"/>
              </a:ext>
            </a:extLst>
          </p:cNvPr>
          <p:cNvSpPr/>
          <p:nvPr/>
        </p:nvSpPr>
        <p:spPr>
          <a:xfrm>
            <a:off x="6908800" y="1261427"/>
            <a:ext cx="3159760" cy="1329373"/>
          </a:xfrm>
          <a:prstGeom prst="wedgeEllipseCallout">
            <a:avLst>
              <a:gd name="adj1" fmla="val 54630"/>
              <a:gd name="adj2" fmla="val 3752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We can use one equation to find the answer.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EB072C1-F6E0-8540-938A-C20D6F2D637B}"/>
              </a:ext>
            </a:extLst>
          </p:cNvPr>
          <p:cNvSpPr/>
          <p:nvPr/>
        </p:nvSpPr>
        <p:spPr>
          <a:xfrm>
            <a:off x="3119120" y="3606801"/>
            <a:ext cx="5369560" cy="1607344"/>
          </a:xfrm>
          <a:prstGeom prst="wedgeEllipseCallout">
            <a:avLst>
              <a:gd name="adj1" fmla="val 54630"/>
              <a:gd name="adj2" fmla="val 3752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Add or subtract from left to right. What do you get when you add or subtract from right to left?</a:t>
            </a:r>
          </a:p>
        </p:txBody>
      </p:sp>
    </p:spTree>
    <p:extLst>
      <p:ext uri="{BB962C8B-B14F-4D97-AF65-F5344CB8AC3E}">
        <p14:creationId xmlns:p14="http://schemas.microsoft.com/office/powerpoint/2010/main" val="100844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83EFBE-E361-5D45-BBE5-FDC6FBD0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PH" dirty="0"/>
              <a:t>There were 26 pupils in a classroom.</a:t>
            </a:r>
          </a:p>
          <a:p>
            <a:pPr marL="457200" lvl="1" indent="0">
              <a:buNone/>
            </a:pPr>
            <a:r>
              <a:rPr lang="en-PH" dirty="0"/>
              <a:t> 9 pupils entered the classroom and 13 pupils left the classroom.</a:t>
            </a:r>
          </a:p>
          <a:p>
            <a:pPr marL="457200" lvl="1" indent="0">
              <a:buNone/>
            </a:pPr>
            <a:r>
              <a:rPr lang="en-PH" dirty="0"/>
              <a:t> How many pupils are there in the classroom now?</a:t>
            </a:r>
          </a:p>
          <a:p>
            <a:pPr marL="457200" lvl="1" indent="0">
              <a:buNone/>
            </a:pPr>
            <a:endParaRPr lang="en-PH" dirty="0"/>
          </a:p>
          <a:p>
            <a:pPr marL="457200" lvl="1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26 + 9 – 13 = 35 – 13</a:t>
            </a:r>
          </a:p>
          <a:p>
            <a:pPr marL="0" indent="0">
              <a:buNone/>
            </a:pPr>
            <a:r>
              <a:rPr lang="en-PH" dirty="0"/>
              <a:t>		             = 22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There are 22 pupils in the classroom now.</a:t>
            </a:r>
          </a:p>
          <a:p>
            <a:pPr marL="457200" lvl="1" indent="0">
              <a:buNone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F2F66E-7AD8-A34D-A6C7-CFD0D7C8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818" y="3672841"/>
            <a:ext cx="1593942" cy="218948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B210AC5C-B47D-F94C-AEA8-621205B9D41E}"/>
              </a:ext>
            </a:extLst>
          </p:cNvPr>
          <p:cNvSpPr/>
          <p:nvPr/>
        </p:nvSpPr>
        <p:spPr>
          <a:xfrm>
            <a:off x="6918960" y="3180874"/>
            <a:ext cx="2454818" cy="983933"/>
          </a:xfrm>
          <a:prstGeom prst="wedgeEllipseCallout">
            <a:avLst>
              <a:gd name="adj1" fmla="val 54630"/>
              <a:gd name="adj2" fmla="val 3752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Add first, then subtract.</a:t>
            </a:r>
          </a:p>
        </p:txBody>
      </p:sp>
    </p:spTree>
    <p:extLst>
      <p:ext uri="{BB962C8B-B14F-4D97-AF65-F5344CB8AC3E}">
        <p14:creationId xmlns:p14="http://schemas.microsoft.com/office/powerpoint/2010/main" val="242213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112</Words>
  <Application>Microsoft Macintosh PowerPoint</Application>
  <PresentationFormat>Widescreen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735</cp:revision>
  <cp:lastPrinted>2023-03-16T06:30:06Z</cp:lastPrinted>
  <dcterms:created xsi:type="dcterms:W3CDTF">2019-04-16T02:10:14Z</dcterms:created>
  <dcterms:modified xsi:type="dcterms:W3CDTF">2023-08-16T02:15:46Z</dcterms:modified>
</cp:coreProperties>
</file>