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3.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media/image1.png" ContentType="image/png"/>
  <Override PartName="/ppt/media/image36.png" ContentType="image/png"/>
  <Override PartName="/ppt/media/image2.png" ContentType="image/png"/>
  <Override PartName="/ppt/media/image37.png" ContentType="image/png"/>
  <Override PartName="/ppt/media/image3.png" ContentType="image/png"/>
  <Override PartName="/ppt/media/image4.png" ContentType="image/png"/>
  <Override PartName="/ppt/media/image6.png" ContentType="image/png"/>
  <Override PartName="/ppt/media/image21.png" ContentType="image/png"/>
  <Override PartName="/ppt/media/image11.png" ContentType="image/png"/>
  <Override PartName="/ppt/media/image7.png" ContentType="image/png"/>
  <Override PartName="/ppt/media/image22.png" ContentType="image/png"/>
  <Override PartName="/ppt/media/image8.png" ContentType="image/png"/>
  <Override PartName="/ppt/media/image23.png" ContentType="image/png"/>
  <Override PartName="/ppt/media/image9.png" ContentType="image/png"/>
  <Override PartName="/ppt/media/image24.png" ContentType="image/png"/>
  <Override PartName="/ppt/media/image12.png" ContentType="image/png"/>
  <Override PartName="/ppt/media/image13.png" ContentType="image/png"/>
  <Override PartName="/ppt/media/image14.png" ContentType="image/png"/>
  <Override PartName="/ppt/media/image5.png" ContentType="image/png"/>
  <Override PartName="/ppt/media/image20.png" ContentType="image/png"/>
  <Override PartName="/ppt/media/image15.png" ContentType="image/png"/>
  <Override PartName="/ppt/media/image30.png" ContentType="image/png"/>
  <Override PartName="/ppt/media/image25.png" ContentType="image/png"/>
  <Override PartName="/ppt/media/image16.png" ContentType="image/png"/>
  <Override PartName="/ppt/media/image31.png" ContentType="image/png"/>
  <Override PartName="/ppt/media/image26.png" ContentType="image/png"/>
  <Override PartName="/ppt/media/image17.png" ContentType="image/png"/>
  <Override PartName="/ppt/media/image32.png" ContentType="image/png"/>
  <Override PartName="/ppt/media/image27.png" ContentType="image/png"/>
  <Override PartName="/ppt/media/image18.png" ContentType="image/png"/>
  <Override PartName="/ppt/media/image33.png" ContentType="image/png"/>
  <Override PartName="/ppt/media/image28.png" ContentType="image/png"/>
  <Override PartName="/ppt/media/image19.png" ContentType="image/png"/>
  <Override PartName="/ppt/media/image34.png" ContentType="image/png"/>
  <Override PartName="/ppt/media/image10.png" ContentType="image/png"/>
  <Override PartName="/ppt/media/image29.png" ContentType="image/png"/>
  <Override PartName="/ppt/media/image35.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31.xml.rels" ContentType="application/vnd.openxmlformats-package.relationships+xml"/>
  <Override PartName="/ppt/slideLayouts/_rels/slideLayout20.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3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8.xml.rels" ContentType="application/vnd.openxmlformats-package.relationships+xml"/>
  <Override PartName="/ppt/slideLayouts/_rels/slideLayout36.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3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33.xml" ContentType="application/vnd.openxmlformats-officedocument.presentationml.slideLayout+xml"/>
  <Override PartName="/ppt/slideLayouts/slideLayout28.xml" ContentType="application/vnd.openxmlformats-officedocument.presentationml.slideLayout+xml"/>
  <Override PartName="/ppt/slideLayouts/slideLayout34.xml" ContentType="application/vnd.openxmlformats-officedocument.presentationml.slideLayout+xml"/>
  <Override PartName="/ppt/slideLayouts/slideLayout29.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s/_rels/slide13.xml.rels" ContentType="application/vnd.openxmlformats-package.relationships+xml"/>
  <Override PartName="/ppt/slides/_rels/slide12.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_rels/slide2.xml.rels" ContentType="application/vnd.openxmlformats-package.relationships+xml"/>
  <Override PartName="/ppt/slides/_rels/slide9.xml.rels" ContentType="application/vnd.openxmlformats-package.relationships+xml"/>
  <Override PartName="/ppt/slides/_rels/slide1.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4.xml.rels" ContentType="application/vnd.openxmlformats-package.relationships+xml"/>
  <Override PartName="/ppt/slides/_rels/slide6.xml.rels" ContentType="application/vnd.openxmlformats-package.relationships+xml"/>
  <Override PartName="/ppt/slides/_rels/slide5.xml.rels" ContentType="application/vnd.openxmlformats-package.relationships+xml"/>
  <Override PartName="/ppt/slides/_rels/slide3.xml.rels" ContentType="application/vnd.openxmlformats-package.relationships+xml"/>
  <Override PartName="/ppt/slides/_rels/slide17.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1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9.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5.xml" ContentType="application/vnd.openxmlformats-officedocument.presentationml.slide+xml"/>
  <Override PartName="/ppt/slides/slide14.xml" ContentType="application/vnd.openxmlformats-officedocument.presentationml.slide+xml"/>
  <Override PartName="/ppt/slides/slide6.xml" ContentType="application/vnd.openxmlformats-officedocument.presentationml.slide+xml"/>
  <Override PartName="/ppt/slides/slide15.xml" ContentType="application/vnd.openxmlformats-officedocument.presentationml.slide+xml"/>
  <Override PartName="/ppt/slides/slide7.xml" ContentType="application/vnd.openxmlformats-officedocument.presentationml.slide+xml"/>
  <Override PartName="/ppt/slides/slide16.xml" ContentType="application/vnd.openxmlformats-officedocument.presentationml.slide+xml"/>
  <Override PartName="/ppt/slides/slide8.xml" ContentType="application/vnd.openxmlformats-officedocument.presentationml.slide+xml"/>
  <Override PartName="/ppt/slides/slide17.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5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89"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1"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94"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6"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99"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0"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4"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8"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0"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1"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5"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6"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8"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9"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0"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1"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2"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3"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72680" cy="6838560"/>
          </a:xfrm>
          <a:prstGeom prst="rect">
            <a:avLst/>
          </a:prstGeom>
          <a:solidFill>
            <a:srgbClr val="ffffff"/>
          </a:solidFill>
          <a:ln w="12600">
            <a:noFill/>
          </a:ln>
        </p:spPr>
        <p:style>
          <a:lnRef idx="0"/>
          <a:fillRef idx="0"/>
          <a:effectRef idx="0"/>
          <a:fontRef idx="minor"/>
        </p:style>
      </p:sp>
      <p:pic>
        <p:nvPicPr>
          <p:cNvPr id="1" name="Picture 4" descr=""/>
          <p:cNvPicPr/>
          <p:nvPr/>
        </p:nvPicPr>
        <p:blipFill>
          <a:blip r:embed="rId3"/>
          <a:stretch/>
        </p:blipFill>
        <p:spPr>
          <a:xfrm>
            <a:off x="333000" y="1801080"/>
            <a:ext cx="2779560" cy="2779560"/>
          </a:xfrm>
          <a:prstGeom prst="rect">
            <a:avLst/>
          </a:prstGeom>
          <a:ln w="0">
            <a:noFill/>
          </a:ln>
        </p:spPr>
      </p:pic>
      <p:sp>
        <p:nvSpPr>
          <p:cNvPr id="2" name="Rectangle 5"/>
          <p:cNvSpPr/>
          <p:nvPr/>
        </p:nvSpPr>
        <p:spPr>
          <a:xfrm>
            <a:off x="3487320" y="1475280"/>
            <a:ext cx="8685000" cy="3843000"/>
          </a:xfrm>
          <a:prstGeom prst="rect">
            <a:avLst/>
          </a:prstGeom>
          <a:solidFill>
            <a:srgbClr val="9c0000"/>
          </a:solidFill>
          <a:ln w="12600">
            <a:noFill/>
          </a:ln>
        </p:spPr>
        <p:style>
          <a:lnRef idx="0"/>
          <a:fillRef idx="0"/>
          <a:effectRef idx="0"/>
          <a:fontRef idx="minor"/>
        </p:style>
      </p:sp>
      <p:sp>
        <p:nvSpPr>
          <p:cNvPr id="3" name="Rectangle 8"/>
          <p:cNvSpPr/>
          <p:nvPr/>
        </p:nvSpPr>
        <p:spPr>
          <a:xfrm>
            <a:off x="3487320" y="5337720"/>
            <a:ext cx="8685000" cy="364680"/>
          </a:xfrm>
          <a:prstGeom prst="rect">
            <a:avLst/>
          </a:prstGeom>
          <a:gradFill rotWithShape="0">
            <a:gsLst>
              <a:gs pos="0">
                <a:srgbClr val="c00000"/>
              </a:gs>
              <a:gs pos="100000">
                <a:srgbClr val="e9bf0e">
                  <a:alpha val="83137"/>
                </a:srgbClr>
              </a:gs>
            </a:gsLst>
            <a:lin ang="0"/>
          </a:gradFill>
          <a:ln w="12600">
            <a:noFill/>
          </a:ln>
        </p:spPr>
        <p:style>
          <a:lnRef idx="0"/>
          <a:fillRef idx="0"/>
          <a:effectRef idx="0"/>
          <a:fontRef idx="minor"/>
        </p:style>
      </p:sp>
      <p:sp>
        <p:nvSpPr>
          <p:cNvPr id="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5"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2" name="Picture 18" descr=""/>
          <p:cNvPicPr/>
          <p:nvPr/>
        </p:nvPicPr>
        <p:blipFill>
          <a:blip r:embed="rId2"/>
          <a:stretch/>
        </p:blipFill>
        <p:spPr>
          <a:xfrm>
            <a:off x="0" y="6242760"/>
            <a:ext cx="12172680" cy="615600"/>
          </a:xfrm>
          <a:prstGeom prst="rect">
            <a:avLst/>
          </a:prstGeom>
          <a:ln w="0">
            <a:noFill/>
          </a:ln>
        </p:spPr>
      </p:pic>
      <p:sp>
        <p:nvSpPr>
          <p:cNvPr id="43" name="Rectangle 7"/>
          <p:cNvSpPr/>
          <p:nvPr/>
        </p:nvSpPr>
        <p:spPr>
          <a:xfrm>
            <a:off x="10868760" y="0"/>
            <a:ext cx="951120" cy="951120"/>
          </a:xfrm>
          <a:prstGeom prst="rect">
            <a:avLst/>
          </a:prstGeom>
          <a:solidFill>
            <a:srgbClr val="9c0000"/>
          </a:solidFill>
          <a:ln w="12600">
            <a:noFill/>
          </a:ln>
        </p:spPr>
        <p:style>
          <a:lnRef idx="0"/>
          <a:fillRef idx="0"/>
          <a:effectRef idx="0"/>
          <a:fontRef idx="minor"/>
        </p:style>
      </p:sp>
      <p:pic>
        <p:nvPicPr>
          <p:cNvPr id="44" name="Picture 10" descr=""/>
          <p:cNvPicPr/>
          <p:nvPr/>
        </p:nvPicPr>
        <p:blipFill>
          <a:blip r:embed="rId3"/>
          <a:stretch/>
        </p:blipFill>
        <p:spPr>
          <a:xfrm>
            <a:off x="10857240" y="-64440"/>
            <a:ext cx="1015200" cy="1015200"/>
          </a:xfrm>
          <a:prstGeom prst="rect">
            <a:avLst/>
          </a:prstGeom>
          <a:ln w="0">
            <a:noFill/>
          </a:ln>
        </p:spPr>
      </p:pic>
      <p:sp>
        <p:nvSpPr>
          <p:cNvPr id="45" name="TextBox 9"/>
          <p:cNvSpPr/>
          <p:nvPr/>
        </p:nvSpPr>
        <p:spPr>
          <a:xfrm>
            <a:off x="185400" y="6362280"/>
            <a:ext cx="467244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46" name="TextBox 11"/>
          <p:cNvSpPr/>
          <p:nvPr/>
        </p:nvSpPr>
        <p:spPr>
          <a:xfrm>
            <a:off x="9452520" y="6352200"/>
            <a:ext cx="260388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4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48"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5" name="New REX Education Mission Logo V.png" descr="New REX Education Mission Logo V.png"/>
          <p:cNvPicPr/>
          <p:nvPr/>
        </p:nvPicPr>
        <p:blipFill>
          <a:blip r:embed="rId2"/>
          <a:stretch/>
        </p:blipFill>
        <p:spPr>
          <a:xfrm>
            <a:off x="2755800" y="1508760"/>
            <a:ext cx="6597000" cy="3365280"/>
          </a:xfrm>
          <a:prstGeom prst="rect">
            <a:avLst/>
          </a:prstGeom>
          <a:ln w="12600">
            <a:noFill/>
          </a:ln>
        </p:spPr>
      </p:pic>
      <p:sp>
        <p:nvSpPr>
          <p:cNvPr id="8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87"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image" Target="../media/image30.png"/><Relationship Id="rId2"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image" Target="../media/image33.png"/><Relationship Id="rId2" Type="http://schemas.openxmlformats.org/officeDocument/2006/relationships/slideLayout" Target="../slideLayouts/slideLayout13.xml"/>
</Relationships>
</file>

<file path=ppt/slides/_rels/slide14.xml.rels><?xml version="1.0" encoding="UTF-8"?>
<Relationships xmlns="http://schemas.openxmlformats.org/package/2006/relationships"><Relationship Id="rId1" Type="http://schemas.openxmlformats.org/officeDocument/2006/relationships/image" Target="../media/image34.png"/><Relationship Id="rId2" Type="http://schemas.openxmlformats.org/officeDocument/2006/relationships/slideLayout" Target="../slideLayouts/slideLayout13.xml"/>
</Relationships>
</file>

<file path=ppt/slides/_rels/slide15.xml.rels><?xml version="1.0" encoding="UTF-8"?>
<Relationships xmlns="http://schemas.openxmlformats.org/package/2006/relationships"><Relationship Id="rId1" Type="http://schemas.openxmlformats.org/officeDocument/2006/relationships/image" Target="../media/image35.png"/><Relationship Id="rId2" Type="http://schemas.openxmlformats.org/officeDocument/2006/relationships/slideLayout" Target="../slideLayouts/slideLayout13.xml"/>
</Relationships>
</file>

<file path=ppt/slides/_rels/slide16.xml.rels><?xml version="1.0" encoding="UTF-8"?>
<Relationships xmlns="http://schemas.openxmlformats.org/package/2006/relationships"><Relationship Id="rId1" Type="http://schemas.openxmlformats.org/officeDocument/2006/relationships/image" Target="../media/image36.png"/><Relationship Id="rId2" Type="http://schemas.openxmlformats.org/officeDocument/2006/relationships/image" Target="../media/image37.png"/><Relationship Id="rId3" Type="http://schemas.openxmlformats.org/officeDocument/2006/relationships/slideLayout" Target="../slideLayouts/slideLayout13.xml"/>
</Relationships>
</file>

<file path=ppt/slides/_rels/slide17.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2.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image" Target="../media/image7.png"/><Relationship Id="rId3" Type="http://schemas.openxmlformats.org/officeDocument/2006/relationships/image" Target="../media/image8.png"/><Relationship Id="rId4"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image" Target="../media/image10.png"/><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png"/><Relationship Id="rId6" Type="http://schemas.openxmlformats.org/officeDocument/2006/relationships/image" Target="../media/image14.png"/><Relationship Id="rId7"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image" Target="../media/image15.png"/><Relationship Id="rId2" Type="http://schemas.openxmlformats.org/officeDocument/2006/relationships/image" Target="../media/image16.png"/><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image" Target="../media/image19.png"/><Relationship Id="rId6" Type="http://schemas.openxmlformats.org/officeDocument/2006/relationships/image" Target="../media/image20.png"/><Relationship Id="rId7"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image" Target="../media/image21.png"/><Relationship Id="rId2"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image" Target="../media/image22.png"/><Relationship Id="rId2" Type="http://schemas.openxmlformats.org/officeDocument/2006/relationships/image" Target="../media/image23.png"/><Relationship Id="rId3"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image" Target="../media/image24.png"/><Relationship Id="rId2" Type="http://schemas.openxmlformats.org/officeDocument/2006/relationships/image" Target="../media/image25.png"/><Relationship Id="rId3" Type="http://schemas.openxmlformats.org/officeDocument/2006/relationships/image" Target="../media/image26.png"/><Relationship Id="rId4" Type="http://schemas.openxmlformats.org/officeDocument/2006/relationships/image" Target="../media/image27.png"/><Relationship Id="rId5"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image" Target="../media/image28.png"/><Relationship Id="rId2"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image" Target="../media/image29.png"/><Relationship Id="rId2"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 name="TextBox 7"/>
          <p:cNvSpPr/>
          <p:nvPr/>
        </p:nvSpPr>
        <p:spPr>
          <a:xfrm>
            <a:off x="3852000" y="2629080"/>
            <a:ext cx="8080920" cy="13417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spcBef>
                <a:spcPts val="850"/>
              </a:spcBef>
              <a:spcAft>
                <a:spcPts val="850"/>
              </a:spcAft>
              <a:buNone/>
            </a:pPr>
            <a:r>
              <a:rPr b="1" lang="en-US" sz="3600" spc="-1" strike="noStrike">
                <a:solidFill>
                  <a:srgbClr val="ffffff"/>
                </a:solidFill>
                <a:latin typeface="Montserrat Medium"/>
                <a:ea typeface="DejaVu Sans"/>
              </a:rPr>
              <a:t>The Mango Tree and the Bamboo</a:t>
            </a:r>
            <a:endParaRPr b="0" lang="en-PH" sz="3600" spc="-1" strike="noStrike">
              <a:latin typeface="Arial"/>
              <a:ea typeface="PingFang SC"/>
            </a:endParaRPr>
          </a:p>
          <a:p>
            <a:pPr algn="ctr">
              <a:lnSpc>
                <a:spcPct val="100000"/>
              </a:lnSpc>
              <a:spcBef>
                <a:spcPts val="850"/>
              </a:spcBef>
              <a:spcAft>
                <a:spcPts val="850"/>
              </a:spcAft>
              <a:buNone/>
            </a:pPr>
            <a:r>
              <a:rPr b="1" lang="en-US" sz="3200" spc="-1" strike="noStrike">
                <a:solidFill>
                  <a:srgbClr val="ffffff"/>
                </a:solidFill>
                <a:latin typeface="Montserrat Medium"/>
                <a:ea typeface="DejaVu Sans"/>
              </a:rPr>
              <a:t>(Adjectives: Colors and Shapes)</a:t>
            </a:r>
            <a:endParaRPr b="0" lang="en-PH" sz="3200" spc="-1" strike="noStrike">
              <a:latin typeface="Arial"/>
              <a:ea typeface="PingFang SC"/>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8" name=""/>
          <p:cNvSpPr/>
          <p:nvPr/>
        </p:nvSpPr>
        <p:spPr>
          <a:xfrm>
            <a:off x="5760000" y="474120"/>
            <a:ext cx="5001840" cy="5645880"/>
          </a:xfrm>
          <a:prstGeom prst="rect">
            <a:avLst/>
          </a:prstGeom>
          <a:noFill/>
          <a:ln w="29160">
            <a:solidFill>
              <a:srgbClr val="00a933"/>
            </a:solidFill>
            <a:prstDash val="dot"/>
            <a:round/>
          </a:ln>
        </p:spPr>
        <p:style>
          <a:lnRef idx="0"/>
          <a:fillRef idx="0"/>
          <a:effectRef idx="0"/>
          <a:fontRef idx="minor"/>
        </p:style>
        <p:txBody>
          <a:bodyPr lIns="104400" rIns="104400" tIns="59400" bIns="59400" anchor="t">
            <a:noAutofit/>
          </a:bodyPr>
          <a:p>
            <a:pPr algn="just">
              <a:lnSpc>
                <a:spcPct val="115000"/>
              </a:lnSpc>
              <a:buNone/>
            </a:pPr>
            <a:r>
              <a:rPr b="0" lang="en-PH" sz="2400" spc="-1" strike="noStrike">
                <a:solidFill>
                  <a:srgbClr val="000000"/>
                </a:solidFill>
                <a:latin typeface="Lato"/>
                <a:ea typeface="DejaVu Sans"/>
              </a:rPr>
              <a:t>	</a:t>
            </a:r>
            <a:r>
              <a:rPr b="0" lang="en-PH" sz="2400" spc="-1" strike="noStrike">
                <a:solidFill>
                  <a:srgbClr val="000000"/>
                </a:solidFill>
                <a:latin typeface="Lato"/>
                <a:ea typeface="DejaVu Sans"/>
              </a:rPr>
              <a:t>At first, the mango stood his ground. He was very sure of his strength. But later, his roots gave way. He fell to the ground with a loud crash.</a:t>
            </a:r>
            <a:endParaRPr b="0" lang="en-PH" sz="2400" spc="-1" strike="noStrike">
              <a:latin typeface="Arial"/>
            </a:endParaRPr>
          </a:p>
          <a:p>
            <a:pPr algn="just">
              <a:lnSpc>
                <a:spcPct val="115000"/>
              </a:lnSpc>
              <a:buNone/>
            </a:pPr>
            <a:r>
              <a:rPr b="0" lang="en-PH" sz="2400" spc="-1" strike="noStrike">
                <a:solidFill>
                  <a:srgbClr val="000000"/>
                </a:solidFill>
                <a:latin typeface="Lato"/>
                <a:ea typeface="DejaVu Sans"/>
              </a:rPr>
              <a:t>	</a:t>
            </a:r>
            <a:r>
              <a:rPr b="0" lang="en-PH" sz="2400" spc="-1" strike="noStrike">
                <a:solidFill>
                  <a:srgbClr val="000000"/>
                </a:solidFill>
                <a:latin typeface="Lato"/>
                <a:ea typeface="DejaVu Sans"/>
              </a:rPr>
              <a:t>The bamboo swayed from left to right. He bent and swayed in the direction of the wind. The stronger the wind, the lower he bent. When the wind stopped, the bamboo was standing still. The proud mango tree lay shamefully on the ground.</a:t>
            </a:r>
            <a:endParaRPr b="0" lang="en-PH" sz="2400" spc="-1" strike="noStrike">
              <a:latin typeface="Arial"/>
            </a:endParaRPr>
          </a:p>
          <a:p>
            <a:pPr algn="r">
              <a:lnSpc>
                <a:spcPct val="115000"/>
              </a:lnSpc>
              <a:buNone/>
            </a:pPr>
            <a:r>
              <a:rPr b="0" lang="en-PH" sz="2400" spc="-1" strike="noStrike">
                <a:solidFill>
                  <a:srgbClr val="000000"/>
                </a:solidFill>
                <a:latin typeface="Lato"/>
                <a:ea typeface="DejaVu Sans"/>
              </a:rPr>
              <a:t>(Retold)</a:t>
            </a:r>
            <a:endParaRPr b="0" lang="en-PH" sz="2400" spc="-1" strike="noStrike">
              <a:latin typeface="Arial"/>
            </a:endParaRPr>
          </a:p>
        </p:txBody>
      </p:sp>
      <p:pic>
        <p:nvPicPr>
          <p:cNvPr id="159" name="" descr=""/>
          <p:cNvPicPr/>
          <p:nvPr/>
        </p:nvPicPr>
        <p:blipFill>
          <a:blip r:embed="rId1"/>
          <a:stretch/>
        </p:blipFill>
        <p:spPr>
          <a:xfrm>
            <a:off x="159120" y="72000"/>
            <a:ext cx="5420880" cy="6117840"/>
          </a:xfrm>
          <a:prstGeom prst="rect">
            <a:avLst/>
          </a:prstGeom>
          <a:ln w="0">
            <a:noFill/>
          </a:ln>
        </p:spPr>
      </p:pic>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0" name=""/>
          <p:cNvSpPr/>
          <p:nvPr/>
        </p:nvSpPr>
        <p:spPr>
          <a:xfrm>
            <a:off x="1080000" y="504000"/>
            <a:ext cx="9539640" cy="5397840"/>
          </a:xfrm>
          <a:prstGeom prst="rect">
            <a:avLst/>
          </a:prstGeom>
          <a:noFill/>
          <a:ln w="38160">
            <a:solidFill>
              <a:srgbClr val="3465a4"/>
            </a:solidFill>
            <a:prstDash val="lgDash"/>
            <a:round/>
          </a:ln>
        </p:spPr>
        <p:style>
          <a:lnRef idx="0"/>
          <a:fillRef idx="0"/>
          <a:effectRef idx="0"/>
          <a:fontRef idx="minor"/>
        </p:style>
        <p:txBody>
          <a:bodyPr lIns="109080" rIns="109080" tIns="64080" bIns="64080" anchor="t">
            <a:noAutofit/>
          </a:bodyPr>
          <a:p>
            <a:pPr algn="just">
              <a:lnSpc>
                <a:spcPct val="115000"/>
              </a:lnSpc>
              <a:spcBef>
                <a:spcPts val="283"/>
              </a:spcBef>
              <a:spcAft>
                <a:spcPts val="283"/>
              </a:spcAft>
              <a:buNone/>
            </a:pPr>
            <a:r>
              <a:rPr b="1" lang="en-PH" sz="2400" spc="-1" strike="noStrike">
                <a:solidFill>
                  <a:srgbClr val="000000"/>
                </a:solidFill>
                <a:highlight>
                  <a:srgbClr val="dde8cb"/>
                </a:highlight>
                <a:latin typeface="Lato"/>
                <a:ea typeface="DejaVu Sans"/>
              </a:rPr>
              <a:t>Think Well</a:t>
            </a:r>
            <a:endParaRPr b="0" lang="en-PH" sz="2400" spc="-1" strike="noStrike">
              <a:latin typeface="Arial"/>
            </a:endParaRPr>
          </a:p>
          <a:p>
            <a:pPr algn="just">
              <a:lnSpc>
                <a:spcPct val="115000"/>
              </a:lnSpc>
              <a:spcBef>
                <a:spcPts val="283"/>
              </a:spcBef>
              <a:spcAft>
                <a:spcPts val="283"/>
              </a:spcAft>
              <a:buNone/>
            </a:pPr>
            <a:r>
              <a:rPr b="0" lang="en-PH" sz="2400" spc="-1" strike="noStrike">
                <a:solidFill>
                  <a:srgbClr val="000000"/>
                </a:solidFill>
                <a:latin typeface="Lato"/>
                <a:ea typeface="DejaVu Sans"/>
              </a:rPr>
              <a:t>	</a:t>
            </a:r>
            <a:r>
              <a:rPr b="0" lang="en-PH" sz="2400" spc="-1" strike="noStrike">
                <a:solidFill>
                  <a:srgbClr val="000000"/>
                </a:solidFill>
                <a:latin typeface="Lato"/>
                <a:ea typeface="DejaVu Sans"/>
              </a:rPr>
              <a:t>	</a:t>
            </a:r>
            <a:r>
              <a:rPr b="0" lang="en-PH" sz="2400" spc="-1" strike="noStrike">
                <a:solidFill>
                  <a:srgbClr val="000000"/>
                </a:solidFill>
                <a:latin typeface="Lato"/>
                <a:ea typeface="DejaVu Sans"/>
              </a:rPr>
              <a:t>The class will be divided into small groups. Then, listen as your teacher reads the questions below that your group will answer.</a:t>
            </a:r>
            <a:endParaRPr b="0" lang="en-PH" sz="2400" spc="-1" strike="noStrike">
              <a:latin typeface="Arial"/>
            </a:endParaRPr>
          </a:p>
          <a:p>
            <a:pPr marL="396000" indent="-396000" algn="just">
              <a:lnSpc>
                <a:spcPct val="115000"/>
              </a:lnSpc>
              <a:spcBef>
                <a:spcPts val="283"/>
              </a:spcBef>
              <a:spcAft>
                <a:spcPts val="283"/>
              </a:spcAft>
              <a:buNone/>
            </a:pPr>
            <a:r>
              <a:rPr b="0" lang="en-PH" sz="2400" spc="-1" strike="noStrike">
                <a:solidFill>
                  <a:srgbClr val="000000"/>
                </a:solidFill>
                <a:latin typeface="Lato"/>
                <a:ea typeface="DejaVu Sans"/>
              </a:rPr>
              <a:t>1. Why did the mango tree think that he was stronger than the bamboo?</a:t>
            </a:r>
            <a:endParaRPr b="0" lang="en-PH" sz="2400" spc="-1" strike="noStrike">
              <a:latin typeface="Arial"/>
            </a:endParaRPr>
          </a:p>
          <a:p>
            <a:pPr marL="396000" indent="-396000" algn="just">
              <a:lnSpc>
                <a:spcPct val="115000"/>
              </a:lnSpc>
              <a:spcBef>
                <a:spcPts val="283"/>
              </a:spcBef>
              <a:spcAft>
                <a:spcPts val="283"/>
              </a:spcAft>
              <a:buNone/>
            </a:pPr>
            <a:r>
              <a:rPr b="0" lang="en-PH" sz="2400" spc="-1" strike="noStrike">
                <a:solidFill>
                  <a:srgbClr val="000000"/>
                </a:solidFill>
                <a:latin typeface="Lato"/>
                <a:ea typeface="DejaVu Sans"/>
              </a:rPr>
              <a:t>2. How did the wind test the strength of the bamboo and the mango tree?</a:t>
            </a:r>
            <a:endParaRPr b="0" lang="en-PH" sz="2400" spc="-1" strike="noStrike">
              <a:latin typeface="Arial"/>
            </a:endParaRPr>
          </a:p>
          <a:p>
            <a:pPr algn="just">
              <a:lnSpc>
                <a:spcPct val="115000"/>
              </a:lnSpc>
              <a:spcBef>
                <a:spcPts val="283"/>
              </a:spcBef>
              <a:spcAft>
                <a:spcPts val="283"/>
              </a:spcAft>
              <a:buNone/>
            </a:pPr>
            <a:r>
              <a:rPr b="0" lang="en-PH" sz="2400" spc="-1" strike="noStrike">
                <a:solidFill>
                  <a:srgbClr val="000000"/>
                </a:solidFill>
                <a:latin typeface="Lato"/>
                <a:ea typeface="DejaVu Sans"/>
              </a:rPr>
              <a:t>3. Why did the bamboo win?</a:t>
            </a:r>
            <a:endParaRPr b="0" lang="en-PH" sz="2400" spc="-1" strike="noStrike">
              <a:latin typeface="Arial"/>
            </a:endParaRPr>
          </a:p>
          <a:p>
            <a:pPr algn="just">
              <a:lnSpc>
                <a:spcPct val="115000"/>
              </a:lnSpc>
              <a:spcBef>
                <a:spcPts val="283"/>
              </a:spcBef>
              <a:spcAft>
                <a:spcPts val="283"/>
              </a:spcAft>
              <a:buNone/>
            </a:pPr>
            <a:r>
              <a:rPr b="0" lang="en-PH" sz="2400" spc="-1" strike="noStrike">
                <a:solidFill>
                  <a:srgbClr val="000000"/>
                </a:solidFill>
                <a:latin typeface="Lato"/>
                <a:ea typeface="DejaVu Sans"/>
              </a:rPr>
              <a:t>4. What is the </a:t>
            </a:r>
            <a:r>
              <a:rPr b="1" lang="en-PH" sz="2400" spc="-1" strike="noStrike">
                <a:solidFill>
                  <a:srgbClr val="000000"/>
                </a:solidFill>
                <a:latin typeface="Lato"/>
                <a:ea typeface="DejaVu Sans"/>
              </a:rPr>
              <a:t>problem</a:t>
            </a:r>
            <a:r>
              <a:rPr b="0" lang="en-PH" sz="2400" spc="-1" strike="noStrike">
                <a:solidFill>
                  <a:srgbClr val="000000"/>
                </a:solidFill>
                <a:latin typeface="Lato"/>
                <a:ea typeface="DejaVu Sans"/>
              </a:rPr>
              <a:t> in the story?</a:t>
            </a:r>
            <a:endParaRPr b="0" lang="en-PH" sz="2400" spc="-1" strike="noStrike">
              <a:latin typeface="Arial"/>
            </a:endParaRPr>
          </a:p>
          <a:p>
            <a:pPr algn="just">
              <a:lnSpc>
                <a:spcPct val="115000"/>
              </a:lnSpc>
              <a:spcBef>
                <a:spcPts val="283"/>
              </a:spcBef>
              <a:spcAft>
                <a:spcPts val="283"/>
              </a:spcAft>
              <a:buNone/>
            </a:pPr>
            <a:r>
              <a:rPr b="0" lang="en-PH" sz="2400" spc="-1" strike="noStrike">
                <a:solidFill>
                  <a:srgbClr val="000000"/>
                </a:solidFill>
                <a:latin typeface="Lato"/>
                <a:ea typeface="DejaVu Sans"/>
              </a:rPr>
              <a:t>5. What is the </a:t>
            </a:r>
            <a:r>
              <a:rPr b="1" lang="en-PH" sz="2400" spc="-1" strike="noStrike">
                <a:solidFill>
                  <a:srgbClr val="000000"/>
                </a:solidFill>
                <a:latin typeface="Lato"/>
                <a:ea typeface="€NÓãþ"/>
              </a:rPr>
              <a:t>solution</a:t>
            </a:r>
            <a:r>
              <a:rPr b="0" lang="en-PH" sz="2400" spc="-1" strike="noStrike">
                <a:solidFill>
                  <a:srgbClr val="000000"/>
                </a:solidFill>
                <a:latin typeface="Lato"/>
                <a:ea typeface="€NÓãþ"/>
              </a:rPr>
              <a:t> in the story?</a:t>
            </a:r>
            <a:endParaRPr b="0" lang="en-PH" sz="2400" spc="-1" strike="noStrike">
              <a:latin typeface="Arial"/>
            </a:endParaRPr>
          </a:p>
          <a:p>
            <a:pPr algn="just">
              <a:lnSpc>
                <a:spcPct val="115000"/>
              </a:lnSpc>
              <a:spcBef>
                <a:spcPts val="283"/>
              </a:spcBef>
              <a:spcAft>
                <a:spcPts val="283"/>
              </a:spcAft>
              <a:buNone/>
            </a:pPr>
            <a:r>
              <a:rPr b="0" lang="en-PH" sz="2400" spc="-1" strike="noStrike">
                <a:solidFill>
                  <a:srgbClr val="000000"/>
                </a:solidFill>
                <a:latin typeface="Lato"/>
                <a:ea typeface="€NÓãþ"/>
              </a:rPr>
              <a:t>6. In your own words, retell the story to your partner.</a:t>
            </a:r>
            <a:endParaRPr b="0" lang="en-PH" sz="2400" spc="-1" strike="noStrike">
              <a:latin typeface="Arial"/>
            </a:endParaRPr>
          </a:p>
        </p:txBody>
      </p:sp>
      <p:pic>
        <p:nvPicPr>
          <p:cNvPr id="161" name="" descr=""/>
          <p:cNvPicPr/>
          <p:nvPr/>
        </p:nvPicPr>
        <p:blipFill>
          <a:blip r:embed="rId1"/>
          <a:stretch/>
        </p:blipFill>
        <p:spPr>
          <a:xfrm>
            <a:off x="8640000" y="3420000"/>
            <a:ext cx="3240000" cy="2723760"/>
          </a:xfrm>
          <a:prstGeom prst="rect">
            <a:avLst/>
          </a:prstGeom>
          <a:ln w="0">
            <a:noFill/>
          </a:ln>
        </p:spPr>
      </p:pic>
      <p:pic>
        <p:nvPicPr>
          <p:cNvPr id="162" name="" descr=""/>
          <p:cNvPicPr/>
          <p:nvPr/>
        </p:nvPicPr>
        <p:blipFill>
          <a:blip r:embed="rId2"/>
          <a:stretch/>
        </p:blipFill>
        <p:spPr>
          <a:xfrm>
            <a:off x="8640000" y="3420000"/>
            <a:ext cx="3240000" cy="2723760"/>
          </a:xfrm>
          <a:prstGeom prst="rect">
            <a:avLst/>
          </a:prstGeom>
          <a:ln w="0">
            <a:noFill/>
          </a:ln>
        </p:spPr>
      </p:pic>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3" name=""/>
          <p:cNvSpPr/>
          <p:nvPr/>
        </p:nvSpPr>
        <p:spPr>
          <a:xfrm>
            <a:off x="900000" y="540000"/>
            <a:ext cx="9357840" cy="5399640"/>
          </a:xfrm>
          <a:prstGeom prst="rect">
            <a:avLst/>
          </a:prstGeom>
          <a:noFill/>
          <a:ln w="57240">
            <a:solidFill>
              <a:srgbClr val="3465a4"/>
            </a:solidFill>
            <a:prstDash val="lgDash"/>
            <a:round/>
          </a:ln>
        </p:spPr>
        <p:style>
          <a:lnRef idx="0"/>
          <a:fillRef idx="0"/>
          <a:effectRef idx="0"/>
          <a:fontRef idx="minor"/>
        </p:style>
        <p:txBody>
          <a:bodyPr lIns="118440" rIns="118440" tIns="73440" bIns="73440" anchor="t">
            <a:noAutofit/>
          </a:bodyPr>
          <a:p>
            <a:pPr algn="just">
              <a:lnSpc>
                <a:spcPct val="115000"/>
              </a:lnSpc>
              <a:spcBef>
                <a:spcPts val="850"/>
              </a:spcBef>
              <a:spcAft>
                <a:spcPts val="850"/>
              </a:spcAft>
              <a:buNone/>
            </a:pPr>
            <a:r>
              <a:rPr b="1" lang="en-PH" sz="2400" spc="-1" strike="noStrike">
                <a:solidFill>
                  <a:srgbClr val="000000"/>
                </a:solidFill>
                <a:highlight>
                  <a:srgbClr val="dde8cb"/>
                </a:highlight>
                <a:latin typeface="Lato"/>
                <a:ea typeface="DejaVu Sans"/>
              </a:rPr>
              <a:t>Oral Language</a:t>
            </a:r>
            <a:endParaRPr b="0" lang="en-PH" sz="2400" spc="-1" strike="noStrike">
              <a:latin typeface="Arial"/>
            </a:endParaRPr>
          </a:p>
          <a:p>
            <a:pPr algn="just">
              <a:lnSpc>
                <a:spcPct val="115000"/>
              </a:lnSpc>
              <a:spcBef>
                <a:spcPts val="850"/>
              </a:spcBef>
              <a:spcAft>
                <a:spcPts val="850"/>
              </a:spcAft>
              <a:buNone/>
            </a:pPr>
            <a:r>
              <a:rPr b="0" lang="en-PH" sz="2400" spc="-1" strike="noStrike">
                <a:solidFill>
                  <a:srgbClr val="000000"/>
                </a:solidFill>
                <a:latin typeface="Lato"/>
                <a:ea typeface="DejaVu Sans"/>
              </a:rPr>
              <a:t>	</a:t>
            </a:r>
            <a:r>
              <a:rPr b="0" lang="en-PH" sz="2400" spc="-1" strike="noStrike">
                <a:solidFill>
                  <a:srgbClr val="000000"/>
                </a:solidFill>
                <a:latin typeface="Lato"/>
                <a:ea typeface="DejaVu Sans"/>
              </a:rPr>
              <a:t>	</a:t>
            </a:r>
            <a:r>
              <a:rPr b="0" lang="en-PH" sz="2400" spc="-1" strike="noStrike">
                <a:solidFill>
                  <a:srgbClr val="000000"/>
                </a:solidFill>
                <a:latin typeface="Lato"/>
                <a:ea typeface="DejaVu Sans"/>
              </a:rPr>
              <a:t>With your partner, talk about nature and the other things that you like a lot. You may choose from any of the following topics:</a:t>
            </a:r>
            <a:endParaRPr b="0" lang="en-PH" sz="2400" spc="-1" strike="noStrike">
              <a:latin typeface="Arial"/>
            </a:endParaRPr>
          </a:p>
          <a:p>
            <a:pPr algn="just">
              <a:lnSpc>
                <a:spcPct val="115000"/>
              </a:lnSpc>
              <a:spcBef>
                <a:spcPts val="850"/>
              </a:spcBef>
              <a:spcAft>
                <a:spcPts val="850"/>
              </a:spcAft>
              <a:buNone/>
            </a:pPr>
            <a:r>
              <a:rPr b="0" lang="en-PH" sz="2400" spc="-1" strike="noStrike">
                <a:solidFill>
                  <a:srgbClr val="000000"/>
                </a:solidFill>
                <a:latin typeface="Lato"/>
                <a:ea typeface="DejaVu Sans"/>
              </a:rPr>
              <a:t>• </a:t>
            </a:r>
            <a:r>
              <a:rPr b="0" lang="en-PH" sz="2400" spc="-1" strike="noStrike">
                <a:solidFill>
                  <a:srgbClr val="000000"/>
                </a:solidFill>
                <a:latin typeface="Lato"/>
                <a:ea typeface="DejaVu Sans"/>
              </a:rPr>
              <a:t>Flowers I love</a:t>
            </a:r>
            <a:endParaRPr b="0" lang="en-PH" sz="2400" spc="-1" strike="noStrike">
              <a:latin typeface="Arial"/>
            </a:endParaRPr>
          </a:p>
          <a:p>
            <a:pPr algn="just">
              <a:lnSpc>
                <a:spcPct val="115000"/>
              </a:lnSpc>
              <a:spcBef>
                <a:spcPts val="850"/>
              </a:spcBef>
              <a:spcAft>
                <a:spcPts val="850"/>
              </a:spcAft>
              <a:buNone/>
            </a:pPr>
            <a:r>
              <a:rPr b="0" lang="en-PH" sz="2400" spc="-1" strike="noStrike">
                <a:solidFill>
                  <a:srgbClr val="000000"/>
                </a:solidFill>
                <a:latin typeface="Lato"/>
                <a:ea typeface="DejaVu Sans"/>
              </a:rPr>
              <a:t>• </a:t>
            </a:r>
            <a:r>
              <a:rPr b="0" lang="en-PH" sz="2400" spc="-1" strike="noStrike">
                <a:solidFill>
                  <a:srgbClr val="000000"/>
                </a:solidFill>
                <a:latin typeface="Lato"/>
                <a:ea typeface="DejaVu Sans"/>
              </a:rPr>
              <a:t>My funny pet</a:t>
            </a:r>
            <a:endParaRPr b="0" lang="en-PH" sz="2400" spc="-1" strike="noStrike">
              <a:latin typeface="Arial"/>
            </a:endParaRPr>
          </a:p>
          <a:p>
            <a:pPr algn="just">
              <a:lnSpc>
                <a:spcPct val="115000"/>
              </a:lnSpc>
              <a:spcBef>
                <a:spcPts val="850"/>
              </a:spcBef>
              <a:spcAft>
                <a:spcPts val="850"/>
              </a:spcAft>
              <a:buNone/>
            </a:pPr>
            <a:r>
              <a:rPr b="0" lang="en-PH" sz="2400" spc="-1" strike="noStrike">
                <a:solidFill>
                  <a:srgbClr val="000000"/>
                </a:solidFill>
                <a:latin typeface="Lato"/>
                <a:ea typeface="DejaVu Sans"/>
              </a:rPr>
              <a:t>• </a:t>
            </a:r>
            <a:r>
              <a:rPr b="0" lang="en-PH" sz="2400" spc="-1" strike="noStrike">
                <a:solidFill>
                  <a:srgbClr val="000000"/>
                </a:solidFill>
                <a:latin typeface="Lato"/>
                <a:ea typeface="DejaVu Sans"/>
              </a:rPr>
              <a:t>Animals I like</a:t>
            </a:r>
            <a:endParaRPr b="0" lang="en-PH" sz="2400" spc="-1" strike="noStrike">
              <a:latin typeface="Arial"/>
            </a:endParaRPr>
          </a:p>
          <a:p>
            <a:pPr algn="just">
              <a:lnSpc>
                <a:spcPct val="115000"/>
              </a:lnSpc>
              <a:spcBef>
                <a:spcPts val="850"/>
              </a:spcBef>
              <a:spcAft>
                <a:spcPts val="850"/>
              </a:spcAft>
              <a:buNone/>
            </a:pPr>
            <a:r>
              <a:rPr b="0" lang="en-PH" sz="2400" spc="-1" strike="noStrike">
                <a:solidFill>
                  <a:srgbClr val="000000"/>
                </a:solidFill>
                <a:latin typeface="Lato"/>
                <a:ea typeface="DejaVu Sans"/>
              </a:rPr>
              <a:t>• </a:t>
            </a:r>
            <a:r>
              <a:rPr b="0" lang="en-PH" sz="2400" spc="-1" strike="noStrike">
                <a:solidFill>
                  <a:srgbClr val="000000"/>
                </a:solidFill>
                <a:latin typeface="Lato"/>
                <a:ea typeface="DejaVu Sans"/>
              </a:rPr>
              <a:t>At the beach</a:t>
            </a:r>
            <a:endParaRPr b="0" lang="en-PH" sz="2400" spc="-1" strike="noStrike">
              <a:latin typeface="Arial"/>
            </a:endParaRPr>
          </a:p>
          <a:p>
            <a:pPr algn="just">
              <a:lnSpc>
                <a:spcPct val="115000"/>
              </a:lnSpc>
              <a:spcBef>
                <a:spcPts val="850"/>
              </a:spcBef>
              <a:spcAft>
                <a:spcPts val="850"/>
              </a:spcAft>
              <a:buNone/>
            </a:pPr>
            <a:r>
              <a:rPr b="0" lang="en-PH" sz="2400" spc="-1" strike="noStrike">
                <a:solidFill>
                  <a:srgbClr val="000000"/>
                </a:solidFill>
                <a:latin typeface="Lato"/>
                <a:ea typeface="DejaVu Sans"/>
              </a:rPr>
              <a:t>• </a:t>
            </a:r>
            <a:r>
              <a:rPr b="0" lang="en-PH" sz="2400" spc="-1" strike="noStrike">
                <a:solidFill>
                  <a:srgbClr val="000000"/>
                </a:solidFill>
                <a:latin typeface="Lato"/>
                <a:ea typeface="DejaVu Sans"/>
              </a:rPr>
              <a:t>Stargazing</a:t>
            </a:r>
            <a:endParaRPr b="0" lang="en-PH" sz="2400" spc="-1" strike="noStrike">
              <a:latin typeface="Arial"/>
            </a:endParaRPr>
          </a:p>
          <a:p>
            <a:pPr algn="just">
              <a:lnSpc>
                <a:spcPct val="115000"/>
              </a:lnSpc>
              <a:spcBef>
                <a:spcPts val="850"/>
              </a:spcBef>
              <a:spcAft>
                <a:spcPts val="850"/>
              </a:spcAft>
              <a:buNone/>
            </a:pPr>
            <a:r>
              <a:rPr b="0" lang="en-PH" sz="2400" spc="-1" strike="noStrike">
                <a:solidFill>
                  <a:srgbClr val="000000"/>
                </a:solidFill>
                <a:latin typeface="Lato"/>
                <a:ea typeface="DejaVu Sans"/>
              </a:rPr>
              <a:t>• </a:t>
            </a:r>
            <a:r>
              <a:rPr b="0" lang="en-PH" sz="2400" spc="-1" strike="noStrike">
                <a:solidFill>
                  <a:srgbClr val="000000"/>
                </a:solidFill>
                <a:latin typeface="Lato"/>
                <a:ea typeface="DejaVu Sans"/>
              </a:rPr>
              <a:t>Cloud shapes</a:t>
            </a:r>
            <a:endParaRPr b="0" lang="en-PH" sz="2400" spc="-1" strike="noStrike">
              <a:latin typeface="Arial"/>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4" name=""/>
          <p:cNvSpPr/>
          <p:nvPr/>
        </p:nvSpPr>
        <p:spPr>
          <a:xfrm>
            <a:off x="1260000" y="612000"/>
            <a:ext cx="9357840" cy="5147640"/>
          </a:xfrm>
          <a:prstGeom prst="rect">
            <a:avLst/>
          </a:prstGeom>
          <a:noFill/>
          <a:ln w="57240">
            <a:solidFill>
              <a:srgbClr val="3465a4"/>
            </a:solidFill>
            <a:prstDash val="lgDash"/>
            <a:round/>
          </a:ln>
        </p:spPr>
        <p:style>
          <a:lnRef idx="0"/>
          <a:fillRef idx="0"/>
          <a:effectRef idx="0"/>
          <a:fontRef idx="minor"/>
        </p:style>
        <p:txBody>
          <a:bodyPr lIns="118440" rIns="118440" tIns="73440" bIns="73440" anchor="t">
            <a:noAutofit/>
          </a:bodyPr>
          <a:p>
            <a:pPr algn="just">
              <a:lnSpc>
                <a:spcPct val="150000"/>
              </a:lnSpc>
              <a:buNone/>
            </a:pPr>
            <a:r>
              <a:rPr b="1" lang="en-PH" sz="2400" spc="-1" strike="noStrike">
                <a:solidFill>
                  <a:srgbClr val="000000"/>
                </a:solidFill>
                <a:highlight>
                  <a:srgbClr val="dde8cb"/>
                </a:highlight>
                <a:latin typeface="Lato"/>
                <a:ea typeface="DejaVu Sans"/>
              </a:rPr>
              <a:t>	</a:t>
            </a:r>
            <a:r>
              <a:rPr b="1" lang="en-PH" sz="2400" spc="-1" strike="noStrike">
                <a:solidFill>
                  <a:srgbClr val="000000"/>
                </a:solidFill>
                <a:highlight>
                  <a:srgbClr val="dde8cb"/>
                </a:highlight>
                <a:latin typeface="Lato"/>
                <a:ea typeface="DejaVu Sans"/>
              </a:rPr>
              <a:t>	</a:t>
            </a:r>
            <a:r>
              <a:rPr b="1" lang="en-PH" sz="2400" spc="-1" strike="noStrike">
                <a:solidFill>
                  <a:srgbClr val="000000"/>
                </a:solidFill>
                <a:highlight>
                  <a:srgbClr val="dde8cb"/>
                </a:highlight>
                <a:latin typeface="Lato"/>
                <a:ea typeface="DejaVu Sans"/>
              </a:rPr>
              <a:t>Grammar</a:t>
            </a:r>
            <a:endParaRPr b="0" lang="en-PH" sz="2400" spc="-1" strike="noStrike">
              <a:latin typeface="Arial"/>
            </a:endParaRPr>
          </a:p>
          <a:p>
            <a:pPr algn="just">
              <a:lnSpc>
                <a:spcPct val="150000"/>
              </a:lnSpc>
              <a:buNone/>
            </a:pPr>
            <a:r>
              <a:rPr b="0" lang="en-PH" sz="2400" spc="-1" strike="noStrike">
                <a:solidFill>
                  <a:srgbClr val="000000"/>
                </a:solidFill>
                <a:latin typeface="Lato"/>
                <a:ea typeface="DejaVu Sans"/>
              </a:rPr>
              <a:t>	</a:t>
            </a:r>
            <a:r>
              <a:rPr b="0" lang="en-PH" sz="2400" spc="-1" strike="noStrike">
                <a:solidFill>
                  <a:srgbClr val="000000"/>
                </a:solidFill>
                <a:latin typeface="Lato"/>
                <a:ea typeface="DejaVu Sans"/>
              </a:rPr>
              <a:t>	</a:t>
            </a:r>
            <a:r>
              <a:rPr b="0" lang="en-PH" sz="2400" spc="-1" strike="noStrike">
                <a:solidFill>
                  <a:srgbClr val="000000"/>
                </a:solidFill>
                <a:latin typeface="Lato"/>
                <a:ea typeface="DejaVu Sans"/>
              </a:rPr>
              <a:t>Read this paragraph which was taken from the story, “The Crow and the Fox.” Take note of the words in boldface. What do they describe?</a:t>
            </a:r>
            <a:endParaRPr b="0" lang="en-PH" sz="2400" spc="-1" strike="noStrike">
              <a:latin typeface="Arial"/>
            </a:endParaRPr>
          </a:p>
          <a:p>
            <a:pPr algn="just">
              <a:lnSpc>
                <a:spcPct val="150000"/>
              </a:lnSpc>
              <a:buNone/>
            </a:pPr>
            <a:r>
              <a:rPr b="0" lang="en-PH" sz="2400" spc="-1" strike="noStrike">
                <a:solidFill>
                  <a:srgbClr val="000000"/>
                </a:solidFill>
                <a:latin typeface="Lato"/>
                <a:ea typeface="DejaVu Sans"/>
              </a:rPr>
              <a:t>	</a:t>
            </a:r>
            <a:r>
              <a:rPr b="1" i="1" lang="en-PH" sz="2400" spc="-1" strike="noStrike">
                <a:solidFill>
                  <a:srgbClr val="000000"/>
                </a:solidFill>
                <a:latin typeface="Lato"/>
                <a:ea typeface="DejaVu Sans"/>
              </a:rPr>
              <a:t>	</a:t>
            </a:r>
            <a:r>
              <a:rPr b="1" i="1" lang="en-PH" sz="2400" spc="-1" strike="noStrike">
                <a:solidFill>
                  <a:srgbClr val="000000"/>
                </a:solidFill>
                <a:latin typeface="Lato"/>
                <a:ea typeface="DejaVu Sans"/>
              </a:rPr>
              <a:t>Crow was not honest but Fox would always trick her. Then, Crow thought she was </a:t>
            </a:r>
            <a:r>
              <a:rPr b="1" i="1" lang="en-PH" sz="2400" spc="-1" strike="noStrike">
                <a:solidFill>
                  <a:srgbClr val="000000"/>
                </a:solidFill>
                <a:latin typeface="Lato"/>
                <a:ea typeface="€NÓãþ"/>
              </a:rPr>
              <a:t>beautiful! She oft en talked to her mirror. “Who is better-looking than me?” She would say, “Why, no one is! Everyone else is ugly!”</a:t>
            </a:r>
            <a:endParaRPr b="0" lang="en-PH" sz="2400" spc="-1" strike="noStrike">
              <a:latin typeface="Arial"/>
            </a:endParaRPr>
          </a:p>
          <a:p>
            <a:pPr algn="r">
              <a:lnSpc>
                <a:spcPct val="150000"/>
              </a:lnSpc>
              <a:buNone/>
            </a:pPr>
            <a:endParaRPr b="0" lang="en-PH" sz="2400" spc="-1" strike="noStrike">
              <a:latin typeface="Arial"/>
            </a:endParaRPr>
          </a:p>
        </p:txBody>
      </p:sp>
      <p:pic>
        <p:nvPicPr>
          <p:cNvPr id="165" name="" descr=""/>
          <p:cNvPicPr/>
          <p:nvPr/>
        </p:nvPicPr>
        <p:blipFill>
          <a:blip r:embed="rId1"/>
          <a:stretch/>
        </p:blipFill>
        <p:spPr>
          <a:xfrm>
            <a:off x="20880" y="0"/>
            <a:ext cx="2139120" cy="1800000"/>
          </a:xfrm>
          <a:prstGeom prst="rect">
            <a:avLst/>
          </a:prstGeom>
          <a:ln w="0">
            <a:noFill/>
          </a:ln>
        </p:spPr>
      </p:pic>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6" name=""/>
          <p:cNvSpPr/>
          <p:nvPr/>
        </p:nvSpPr>
        <p:spPr>
          <a:xfrm>
            <a:off x="1260000" y="720000"/>
            <a:ext cx="9357840" cy="4859640"/>
          </a:xfrm>
          <a:prstGeom prst="rect">
            <a:avLst/>
          </a:prstGeom>
          <a:noFill/>
          <a:ln w="57240">
            <a:solidFill>
              <a:srgbClr val="3465a4"/>
            </a:solidFill>
            <a:prstDash val="lgDash"/>
            <a:round/>
          </a:ln>
        </p:spPr>
        <p:style>
          <a:lnRef idx="0"/>
          <a:fillRef idx="0"/>
          <a:effectRef idx="0"/>
          <a:fontRef idx="minor"/>
        </p:style>
        <p:txBody>
          <a:bodyPr lIns="118440" rIns="118440" tIns="73440" bIns="73440" anchor="t">
            <a:noAutofit/>
          </a:bodyPr>
          <a:p>
            <a:pPr algn="just">
              <a:lnSpc>
                <a:spcPct val="150000"/>
              </a:lnSpc>
              <a:spcBef>
                <a:spcPts val="567"/>
              </a:spcBef>
              <a:spcAft>
                <a:spcPts val="567"/>
              </a:spcAft>
              <a:buNone/>
            </a:pPr>
            <a:r>
              <a:rPr b="1" lang="en-PH" sz="2400" spc="-1" strike="noStrike">
                <a:solidFill>
                  <a:srgbClr val="000000"/>
                </a:solidFill>
                <a:highlight>
                  <a:srgbClr val="dde8cb"/>
                </a:highlight>
                <a:latin typeface="Lato"/>
                <a:ea typeface="DejaVu Sans"/>
              </a:rPr>
              <a:t>	</a:t>
            </a:r>
            <a:r>
              <a:rPr b="1" lang="en-PH" sz="2400" spc="-1" strike="noStrike">
                <a:solidFill>
                  <a:srgbClr val="000000"/>
                </a:solidFill>
                <a:highlight>
                  <a:srgbClr val="dde8cb"/>
                </a:highlight>
                <a:latin typeface="Lato"/>
                <a:ea typeface="DejaVu Sans"/>
              </a:rPr>
              <a:t>	</a:t>
            </a:r>
            <a:r>
              <a:rPr b="1" lang="en-PH" sz="2400" spc="-1" strike="noStrike">
                <a:solidFill>
                  <a:srgbClr val="000000"/>
                </a:solidFill>
                <a:highlight>
                  <a:srgbClr val="dde8cb"/>
                </a:highlight>
                <a:latin typeface="Lato"/>
                <a:ea typeface="DejaVu Sans"/>
              </a:rPr>
              <a:t>Grammar</a:t>
            </a:r>
            <a:endParaRPr b="0" lang="en-PH" sz="2400" spc="-1" strike="noStrike">
              <a:latin typeface="Arial"/>
            </a:endParaRPr>
          </a:p>
          <a:p>
            <a:pPr algn="just">
              <a:lnSpc>
                <a:spcPct val="150000"/>
              </a:lnSpc>
              <a:spcBef>
                <a:spcPts val="567"/>
              </a:spcBef>
              <a:spcAft>
                <a:spcPts val="567"/>
              </a:spcAft>
              <a:buNone/>
            </a:pPr>
            <a:r>
              <a:rPr b="0" lang="en-PH" sz="2400" spc="-1" strike="noStrike">
                <a:solidFill>
                  <a:srgbClr val="000000"/>
                </a:solidFill>
                <a:latin typeface="Lato"/>
                <a:ea typeface="DejaVu Sans"/>
              </a:rPr>
              <a:t>	</a:t>
            </a:r>
            <a:r>
              <a:rPr b="0" lang="en-PH" sz="2400" spc="-1" strike="noStrike">
                <a:solidFill>
                  <a:srgbClr val="000000"/>
                </a:solidFill>
                <a:latin typeface="Lato"/>
                <a:ea typeface="DejaVu Sans"/>
              </a:rPr>
              <a:t>	</a:t>
            </a:r>
            <a:r>
              <a:rPr b="0" lang="en-PH" sz="2400" spc="-1" strike="noStrike">
                <a:solidFill>
                  <a:srgbClr val="000000"/>
                </a:solidFill>
                <a:latin typeface="Lato"/>
                <a:ea typeface="DejaVu Sans"/>
              </a:rPr>
              <a:t>Below are more sentences. Take note of the words that describe and the words that are being described.</a:t>
            </a:r>
            <a:endParaRPr b="0" lang="en-PH" sz="2400" spc="-1" strike="noStrike">
              <a:latin typeface="Arial"/>
            </a:endParaRPr>
          </a:p>
          <a:p>
            <a:pPr algn="just">
              <a:lnSpc>
                <a:spcPct val="150000"/>
              </a:lnSpc>
              <a:spcBef>
                <a:spcPts val="567"/>
              </a:spcBef>
              <a:spcAft>
                <a:spcPts val="567"/>
              </a:spcAft>
              <a:buNone/>
            </a:pPr>
            <a:r>
              <a:rPr b="0" lang="en-PH" sz="2400" spc="-1" strike="noStrike">
                <a:solidFill>
                  <a:srgbClr val="000000"/>
                </a:solidFill>
                <a:latin typeface="Lato"/>
                <a:ea typeface="DejaVu Sans"/>
              </a:rPr>
              <a:t>	</a:t>
            </a:r>
            <a:r>
              <a:rPr b="0" lang="en-PH" sz="2400" spc="-1" strike="noStrike">
                <a:solidFill>
                  <a:srgbClr val="000000"/>
                </a:solidFill>
                <a:latin typeface="Lato"/>
                <a:ea typeface="DejaVu Sans"/>
              </a:rPr>
              <a:t>Dylan is wearing </a:t>
            </a:r>
            <a:r>
              <a:rPr b="1" lang="en-PH" sz="2400" spc="-1" strike="noStrike">
                <a:solidFill>
                  <a:srgbClr val="000000"/>
                </a:solidFill>
                <a:latin typeface="Lato"/>
                <a:ea typeface="DejaVu Sans"/>
              </a:rPr>
              <a:t>long</a:t>
            </a:r>
            <a:r>
              <a:rPr b="0" lang="en-PH" sz="2400" spc="-1" strike="noStrike">
                <a:solidFill>
                  <a:srgbClr val="000000"/>
                </a:solidFill>
                <a:latin typeface="Lato"/>
                <a:ea typeface="DejaVu Sans"/>
              </a:rPr>
              <a:t> </a:t>
            </a:r>
            <a:r>
              <a:rPr b="0" lang="en-PH" sz="2400" spc="-1" strike="noStrike" u="heavy">
                <a:solidFill>
                  <a:srgbClr val="000000"/>
                </a:solidFill>
                <a:uFillTx/>
                <a:latin typeface="Lato"/>
                <a:ea typeface="DejaVu Sans"/>
              </a:rPr>
              <a:t>pants</a:t>
            </a:r>
            <a:r>
              <a:rPr b="0" lang="en-PH" sz="2400" spc="-1" strike="noStrike">
                <a:solidFill>
                  <a:srgbClr val="000000"/>
                </a:solidFill>
                <a:latin typeface="Lato"/>
                <a:ea typeface="DejaVu Sans"/>
              </a:rPr>
              <a:t>.</a:t>
            </a:r>
            <a:endParaRPr b="0" lang="en-PH" sz="2400" spc="-1" strike="noStrike">
              <a:latin typeface="Arial"/>
            </a:endParaRPr>
          </a:p>
          <a:p>
            <a:pPr algn="just">
              <a:lnSpc>
                <a:spcPct val="150000"/>
              </a:lnSpc>
              <a:spcBef>
                <a:spcPts val="567"/>
              </a:spcBef>
              <a:spcAft>
                <a:spcPts val="567"/>
              </a:spcAft>
              <a:buNone/>
            </a:pPr>
            <a:r>
              <a:rPr b="0" lang="en-PH" sz="2400" spc="-1" strike="noStrike">
                <a:solidFill>
                  <a:srgbClr val="000000"/>
                </a:solidFill>
                <a:latin typeface="Lato"/>
                <a:ea typeface="DejaVu Sans"/>
              </a:rPr>
              <a:t>	</a:t>
            </a:r>
            <a:r>
              <a:rPr b="0" lang="en-PH" sz="2400" spc="-1" strike="noStrike" u="heavy">
                <a:solidFill>
                  <a:srgbClr val="000000"/>
                </a:solidFill>
                <a:uFillTx/>
                <a:latin typeface="Lato"/>
                <a:ea typeface="DejaVu Sans"/>
              </a:rPr>
              <a:t>Kyla</a:t>
            </a:r>
            <a:r>
              <a:rPr b="0" lang="en-PH" sz="2400" spc="-1" strike="noStrike">
                <a:solidFill>
                  <a:srgbClr val="000000"/>
                </a:solidFill>
                <a:latin typeface="Lato"/>
                <a:ea typeface="DejaVu Sans"/>
              </a:rPr>
              <a:t> is </a:t>
            </a:r>
            <a:r>
              <a:rPr b="1" lang="en-PH" sz="2400" spc="-1" strike="noStrike">
                <a:solidFill>
                  <a:srgbClr val="000000"/>
                </a:solidFill>
                <a:latin typeface="Lato"/>
                <a:ea typeface="DejaVu Sans"/>
              </a:rPr>
              <a:t>glad</a:t>
            </a:r>
            <a:r>
              <a:rPr b="0" lang="en-PH" sz="2400" spc="-1" strike="noStrike">
                <a:solidFill>
                  <a:srgbClr val="000000"/>
                </a:solidFill>
                <a:latin typeface="Lato"/>
                <a:ea typeface="DejaVu Sans"/>
              </a:rPr>
              <a:t> to be home.</a:t>
            </a:r>
            <a:endParaRPr b="0" lang="en-PH" sz="2400" spc="-1" strike="noStrike">
              <a:latin typeface="Arial"/>
            </a:endParaRPr>
          </a:p>
          <a:p>
            <a:pPr algn="just">
              <a:lnSpc>
                <a:spcPct val="150000"/>
              </a:lnSpc>
              <a:spcBef>
                <a:spcPts val="567"/>
              </a:spcBef>
              <a:spcAft>
                <a:spcPts val="567"/>
              </a:spcAft>
              <a:buNone/>
            </a:pPr>
            <a:r>
              <a:rPr b="0" lang="en-PH" sz="2400" spc="-1" strike="noStrike">
                <a:solidFill>
                  <a:srgbClr val="000000"/>
                </a:solidFill>
                <a:latin typeface="Lato"/>
                <a:ea typeface="DejaVu Sans"/>
              </a:rPr>
              <a:t>	</a:t>
            </a:r>
            <a:r>
              <a:rPr b="0" lang="en-PH" sz="2400" spc="-1" strike="noStrike" u="heavy">
                <a:solidFill>
                  <a:srgbClr val="000000"/>
                </a:solidFill>
                <a:uFillTx/>
                <a:latin typeface="Lato"/>
                <a:ea typeface="DejaVu Sans"/>
              </a:rPr>
              <a:t>Deanne</a:t>
            </a:r>
            <a:r>
              <a:rPr b="0" lang="en-PH" sz="2400" spc="-1" strike="noStrike">
                <a:solidFill>
                  <a:srgbClr val="000000"/>
                </a:solidFill>
                <a:latin typeface="Lato"/>
                <a:ea typeface="DejaVu Sans"/>
              </a:rPr>
              <a:t> is </a:t>
            </a:r>
            <a:r>
              <a:rPr b="1" lang="en-PH" sz="2400" spc="-1" strike="noStrike">
                <a:solidFill>
                  <a:srgbClr val="000000"/>
                </a:solidFill>
                <a:latin typeface="Lato"/>
                <a:ea typeface="DejaVu Sans"/>
              </a:rPr>
              <a:t>kind</a:t>
            </a:r>
            <a:r>
              <a:rPr b="0" lang="en-PH" sz="2400" spc="-1" strike="noStrike">
                <a:solidFill>
                  <a:srgbClr val="000000"/>
                </a:solidFill>
                <a:latin typeface="Lato"/>
                <a:ea typeface="DejaVu Sans"/>
              </a:rPr>
              <a:t> to her pets.</a:t>
            </a:r>
            <a:endParaRPr b="0" lang="en-PH" sz="2400" spc="-1" strike="noStrike">
              <a:latin typeface="Arial"/>
            </a:endParaRPr>
          </a:p>
          <a:p>
            <a:pPr algn="just">
              <a:lnSpc>
                <a:spcPct val="150000"/>
              </a:lnSpc>
              <a:spcBef>
                <a:spcPts val="567"/>
              </a:spcBef>
              <a:spcAft>
                <a:spcPts val="567"/>
              </a:spcAft>
              <a:buNone/>
            </a:pPr>
            <a:r>
              <a:rPr b="0" lang="en-PH" sz="2400" spc="-1" strike="noStrike">
                <a:solidFill>
                  <a:srgbClr val="000000"/>
                </a:solidFill>
                <a:latin typeface="Lato"/>
                <a:ea typeface="DejaVu Sans"/>
              </a:rPr>
              <a:t>	</a:t>
            </a:r>
            <a:r>
              <a:rPr b="0" lang="en-PH" sz="2400" spc="-1" strike="noStrike">
                <a:solidFill>
                  <a:srgbClr val="000000"/>
                </a:solidFill>
                <a:latin typeface="Lato"/>
                <a:ea typeface="DejaVu Sans"/>
              </a:rPr>
              <a:t>Zach likes to eat </a:t>
            </a:r>
            <a:r>
              <a:rPr b="1" lang="en-PH" sz="2400" spc="-1" strike="noStrike">
                <a:solidFill>
                  <a:srgbClr val="000000"/>
                </a:solidFill>
                <a:latin typeface="Lato"/>
                <a:ea typeface="DejaVu Sans"/>
              </a:rPr>
              <a:t>delicious</a:t>
            </a:r>
            <a:r>
              <a:rPr b="0" lang="en-PH" sz="2400" spc="-1" strike="noStrike">
                <a:solidFill>
                  <a:srgbClr val="000000"/>
                </a:solidFill>
                <a:latin typeface="Lato"/>
                <a:ea typeface="DejaVu Sans"/>
              </a:rPr>
              <a:t> </a:t>
            </a:r>
            <a:r>
              <a:rPr b="0" lang="en-PH" sz="2400" spc="-1" strike="noStrike" u="heavy">
                <a:solidFill>
                  <a:srgbClr val="000000"/>
                </a:solidFill>
                <a:uFillTx/>
                <a:latin typeface="Lato"/>
                <a:ea typeface="DejaVu Sans"/>
              </a:rPr>
              <a:t>cupcakes</a:t>
            </a:r>
            <a:r>
              <a:rPr b="0" lang="en-PH" sz="2400" spc="-1" strike="noStrike">
                <a:solidFill>
                  <a:srgbClr val="000000"/>
                </a:solidFill>
                <a:latin typeface="Lato"/>
                <a:ea typeface="DejaVu Sans"/>
              </a:rPr>
              <a:t>.</a:t>
            </a:r>
            <a:endParaRPr b="0" lang="en-PH" sz="2400" spc="-1" strike="noStrike">
              <a:latin typeface="Arial"/>
            </a:endParaRPr>
          </a:p>
        </p:txBody>
      </p:sp>
      <p:pic>
        <p:nvPicPr>
          <p:cNvPr id="167" name="" descr=""/>
          <p:cNvPicPr/>
          <p:nvPr/>
        </p:nvPicPr>
        <p:blipFill>
          <a:blip r:embed="rId1"/>
          <a:stretch/>
        </p:blipFill>
        <p:spPr>
          <a:xfrm>
            <a:off x="20880" y="0"/>
            <a:ext cx="2139120" cy="1984680"/>
          </a:xfrm>
          <a:prstGeom prst="rect">
            <a:avLst/>
          </a:prstGeom>
          <a:ln w="0">
            <a:noFill/>
          </a:ln>
        </p:spPr>
      </p:pic>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8" name=""/>
          <p:cNvSpPr/>
          <p:nvPr/>
        </p:nvSpPr>
        <p:spPr>
          <a:xfrm>
            <a:off x="1260000" y="936000"/>
            <a:ext cx="9357840" cy="5038560"/>
          </a:xfrm>
          <a:prstGeom prst="rect">
            <a:avLst/>
          </a:prstGeom>
          <a:noFill/>
          <a:ln w="57240">
            <a:solidFill>
              <a:srgbClr val="3465a4"/>
            </a:solidFill>
            <a:prstDash val="lgDash"/>
            <a:round/>
          </a:ln>
        </p:spPr>
        <p:style>
          <a:lnRef idx="0"/>
          <a:fillRef idx="0"/>
          <a:effectRef idx="0"/>
          <a:fontRef idx="minor"/>
        </p:style>
        <p:txBody>
          <a:bodyPr lIns="118440" rIns="118440" tIns="73440" bIns="73440" anchor="t">
            <a:noAutofit/>
          </a:bodyPr>
          <a:p>
            <a:pPr algn="just">
              <a:lnSpc>
                <a:spcPct val="115000"/>
              </a:lnSpc>
              <a:spcBef>
                <a:spcPts val="567"/>
              </a:spcBef>
              <a:spcAft>
                <a:spcPts val="567"/>
              </a:spcAft>
              <a:buNone/>
            </a:pPr>
            <a:r>
              <a:rPr b="0" lang="en-PH" sz="2400" spc="-1" strike="noStrike">
                <a:solidFill>
                  <a:srgbClr val="000000"/>
                </a:solidFill>
                <a:latin typeface="Lato"/>
                <a:ea typeface="DejaVu Sans"/>
              </a:rPr>
              <a:t>	</a:t>
            </a:r>
            <a:r>
              <a:rPr b="0" lang="en-PH" sz="2400" spc="-1" strike="noStrike">
                <a:solidFill>
                  <a:srgbClr val="000000"/>
                </a:solidFill>
                <a:latin typeface="Lato"/>
                <a:ea typeface="DejaVu Sans"/>
              </a:rPr>
              <a:t>	</a:t>
            </a:r>
            <a:r>
              <a:rPr b="0" lang="en-PH" sz="2400" spc="-1" strike="noStrike">
                <a:solidFill>
                  <a:srgbClr val="000000"/>
                </a:solidFill>
                <a:latin typeface="Lato"/>
                <a:ea typeface="DejaVu Sans"/>
              </a:rPr>
              <a:t>	</a:t>
            </a:r>
            <a:r>
              <a:rPr b="0" lang="en-PH" sz="2400" spc="-1" strike="noStrike">
                <a:solidFill>
                  <a:srgbClr val="000000"/>
                </a:solidFill>
                <a:latin typeface="Lato"/>
                <a:ea typeface="DejaVu Sans"/>
              </a:rPr>
              <a:t>The words that describe people, places, and things are</a:t>
            </a:r>
            <a:endParaRPr b="0" lang="en-PH" sz="2400" spc="-1" strike="noStrike">
              <a:latin typeface="Arial"/>
            </a:endParaRPr>
          </a:p>
          <a:p>
            <a:pPr algn="just">
              <a:lnSpc>
                <a:spcPct val="115000"/>
              </a:lnSpc>
              <a:spcBef>
                <a:spcPts val="567"/>
              </a:spcBef>
              <a:spcAft>
                <a:spcPts val="567"/>
              </a:spcAft>
              <a:buNone/>
            </a:pPr>
            <a:r>
              <a:rPr b="0" lang="en-PH" sz="2400" spc="-1" strike="noStrike">
                <a:solidFill>
                  <a:srgbClr val="000000"/>
                </a:solidFill>
                <a:latin typeface="Lato"/>
                <a:ea typeface="DejaVu Sans"/>
              </a:rPr>
              <a:t>	</a:t>
            </a:r>
            <a:r>
              <a:rPr b="0" lang="en-PH" sz="2400" spc="-1" strike="noStrike">
                <a:solidFill>
                  <a:srgbClr val="000000"/>
                </a:solidFill>
                <a:latin typeface="Lato"/>
                <a:ea typeface="DejaVu Sans"/>
              </a:rPr>
              <a:t>	</a:t>
            </a:r>
            <a:r>
              <a:rPr b="0" lang="en-PH" sz="2400" spc="-1" strike="noStrike">
                <a:solidFill>
                  <a:srgbClr val="000000"/>
                </a:solidFill>
                <a:latin typeface="Lato"/>
                <a:ea typeface="DejaVu Sans"/>
              </a:rPr>
              <a:t>	</a:t>
            </a:r>
            <a:r>
              <a:rPr b="0" lang="en-PH" sz="2400" spc="-1" strike="noStrike">
                <a:solidFill>
                  <a:srgbClr val="000000"/>
                </a:solidFill>
                <a:latin typeface="Lato"/>
                <a:ea typeface="DejaVu Sans"/>
              </a:rPr>
              <a:t>called </a:t>
            </a:r>
            <a:r>
              <a:rPr b="1" lang="en-PH" sz="2400" spc="-1" strike="noStrike">
                <a:solidFill>
                  <a:srgbClr val="c9211e"/>
                </a:solidFill>
                <a:latin typeface="Lato"/>
                <a:ea typeface="€NÓãþ"/>
              </a:rPr>
              <a:t>adjectives</a:t>
            </a:r>
            <a:r>
              <a:rPr b="0" lang="en-PH" sz="2400" spc="-1" strike="noStrike">
                <a:solidFill>
                  <a:srgbClr val="000000"/>
                </a:solidFill>
                <a:latin typeface="Lato"/>
                <a:ea typeface="€NÓãþ"/>
              </a:rPr>
              <a:t>.</a:t>
            </a:r>
            <a:endParaRPr b="0" lang="en-PH" sz="2400" spc="-1" strike="noStrike">
              <a:latin typeface="Arial"/>
            </a:endParaRPr>
          </a:p>
          <a:p>
            <a:pPr algn="just">
              <a:lnSpc>
                <a:spcPct val="115000"/>
              </a:lnSpc>
              <a:spcBef>
                <a:spcPts val="567"/>
              </a:spcBef>
              <a:spcAft>
                <a:spcPts val="567"/>
              </a:spcAft>
              <a:buNone/>
            </a:pPr>
            <a:r>
              <a:rPr b="0" lang="en-PH" sz="2400" spc="-1" strike="noStrike">
                <a:solidFill>
                  <a:srgbClr val="000000"/>
                </a:solidFill>
                <a:latin typeface="Lato"/>
                <a:ea typeface="€NÓãþ"/>
              </a:rPr>
              <a:t>Here are more examples of adjectives:</a:t>
            </a:r>
            <a:endParaRPr b="0" lang="en-PH" sz="2400" spc="-1" strike="noStrike">
              <a:latin typeface="Arial"/>
            </a:endParaRPr>
          </a:p>
          <a:p>
            <a:pPr algn="just">
              <a:lnSpc>
                <a:spcPct val="115000"/>
              </a:lnSpc>
              <a:spcBef>
                <a:spcPts val="567"/>
              </a:spcBef>
              <a:spcAft>
                <a:spcPts val="567"/>
              </a:spcAft>
              <a:buNone/>
            </a:pPr>
            <a:r>
              <a:rPr b="0" lang="en-PH" sz="2400" spc="-1" strike="noStrike">
                <a:solidFill>
                  <a:srgbClr val="000000"/>
                </a:solidFill>
                <a:latin typeface="Lato"/>
                <a:ea typeface="€NÓãþ"/>
              </a:rPr>
              <a:t>	</a:t>
            </a:r>
            <a:r>
              <a:rPr b="0" lang="en-PH" sz="2400" spc="-1" strike="noStrike">
                <a:solidFill>
                  <a:srgbClr val="000000"/>
                </a:solidFill>
                <a:latin typeface="Lato"/>
                <a:ea typeface="€NÓãþ"/>
              </a:rPr>
              <a:t>nice, pretty, beautiful, handsome, dark, old, young, short, tall, small, high, low, many, few, happy, sad, mad, glad, afraid, hard, soft , sweet, sour, salty, far, near, and others.</a:t>
            </a:r>
            <a:endParaRPr b="0" lang="en-PH" sz="2400" spc="-1" strike="noStrike">
              <a:latin typeface="Arial"/>
            </a:endParaRPr>
          </a:p>
          <a:p>
            <a:pPr algn="just">
              <a:lnSpc>
                <a:spcPct val="115000"/>
              </a:lnSpc>
              <a:spcBef>
                <a:spcPts val="567"/>
              </a:spcBef>
              <a:spcAft>
                <a:spcPts val="567"/>
              </a:spcAft>
              <a:buNone/>
            </a:pPr>
            <a:r>
              <a:rPr b="1" lang="en-PH" sz="2400" spc="-1" strike="noStrike">
                <a:solidFill>
                  <a:srgbClr val="000000"/>
                </a:solidFill>
                <a:latin typeface="Lato"/>
                <a:ea typeface="€NÓãþ"/>
              </a:rPr>
              <a:t>Words for colors</a:t>
            </a:r>
            <a:r>
              <a:rPr b="0" lang="en-PH" sz="2400" spc="-1" strike="noStrike">
                <a:solidFill>
                  <a:srgbClr val="000000"/>
                </a:solidFill>
                <a:latin typeface="Lato"/>
                <a:ea typeface="€NÓãþ"/>
              </a:rPr>
              <a:t> such as red, blue, and yellow can also be used as adjectives.</a:t>
            </a:r>
            <a:endParaRPr b="0" lang="en-PH" sz="2400" spc="-1" strike="noStrike">
              <a:latin typeface="Arial"/>
            </a:endParaRPr>
          </a:p>
          <a:p>
            <a:pPr algn="just">
              <a:lnSpc>
                <a:spcPct val="115000"/>
              </a:lnSpc>
              <a:spcBef>
                <a:spcPts val="567"/>
              </a:spcBef>
              <a:spcAft>
                <a:spcPts val="567"/>
              </a:spcAft>
              <a:buNone/>
            </a:pPr>
            <a:r>
              <a:rPr b="1" lang="en-PH" sz="2400" spc="-1" strike="noStrike">
                <a:solidFill>
                  <a:srgbClr val="000000"/>
                </a:solidFill>
                <a:latin typeface="Lato"/>
                <a:ea typeface="€NÓãþ"/>
              </a:rPr>
              <a:t>Words for shape</a:t>
            </a:r>
            <a:r>
              <a:rPr b="0" lang="en-PH" sz="2400" spc="-1" strike="noStrike">
                <a:solidFill>
                  <a:srgbClr val="000000"/>
                </a:solidFill>
                <a:latin typeface="Lato"/>
                <a:ea typeface="€NÓãþ"/>
              </a:rPr>
              <a:t> such as round, oval, rectangular, square, and triangular can also be used as adjectives.</a:t>
            </a:r>
            <a:endParaRPr b="0" lang="en-PH" sz="2400" spc="-1" strike="noStrike">
              <a:latin typeface="Arial"/>
            </a:endParaRPr>
          </a:p>
        </p:txBody>
      </p:sp>
      <p:sp>
        <p:nvSpPr>
          <p:cNvPr id="169" name=""/>
          <p:cNvSpPr/>
          <p:nvPr/>
        </p:nvSpPr>
        <p:spPr>
          <a:xfrm>
            <a:off x="1384920" y="360000"/>
            <a:ext cx="3293640" cy="8204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2400" spc="-1" strike="noStrike">
                <a:solidFill>
                  <a:srgbClr val="000000"/>
                </a:solidFill>
                <a:highlight>
                  <a:srgbClr val="dde8cb"/>
                </a:highlight>
                <a:latin typeface="Lato"/>
                <a:ea typeface="DejaVu Sans"/>
              </a:rPr>
              <a:t>	</a:t>
            </a:r>
            <a:r>
              <a:rPr b="1" lang="en-PH" sz="2400" spc="-1" strike="noStrike">
                <a:solidFill>
                  <a:srgbClr val="000000"/>
                </a:solidFill>
                <a:highlight>
                  <a:srgbClr val="dde8cb"/>
                </a:highlight>
                <a:latin typeface="Lato"/>
                <a:ea typeface="DejaVu Sans"/>
              </a:rPr>
              <a:t>	</a:t>
            </a:r>
            <a:r>
              <a:rPr b="1" lang="en-PH" sz="2400" spc="-1" strike="noStrike">
                <a:solidFill>
                  <a:srgbClr val="000000"/>
                </a:solidFill>
                <a:highlight>
                  <a:srgbClr val="dde8cb"/>
                </a:highlight>
                <a:latin typeface="Lato"/>
                <a:ea typeface="DejaVu Sans"/>
              </a:rPr>
              <a:t>Grammar</a:t>
            </a:r>
            <a:endParaRPr b="0" lang="en-PH" sz="2400" spc="-1" strike="noStrike">
              <a:highlight>
                <a:srgbClr val="dde8cb"/>
              </a:highlight>
              <a:latin typeface="Arial"/>
            </a:endParaRPr>
          </a:p>
        </p:txBody>
      </p:sp>
      <p:pic>
        <p:nvPicPr>
          <p:cNvPr id="170" name="" descr=""/>
          <p:cNvPicPr/>
          <p:nvPr/>
        </p:nvPicPr>
        <p:blipFill>
          <a:blip r:embed="rId1"/>
          <a:stretch/>
        </p:blipFill>
        <p:spPr>
          <a:xfrm>
            <a:off x="0" y="-4680"/>
            <a:ext cx="2319120" cy="1984680"/>
          </a:xfrm>
          <a:prstGeom prst="rect">
            <a:avLst/>
          </a:prstGeom>
          <a:ln w="0">
            <a:noFill/>
          </a:ln>
        </p:spPr>
      </p:pic>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1" name=""/>
          <p:cNvSpPr/>
          <p:nvPr/>
        </p:nvSpPr>
        <p:spPr>
          <a:xfrm>
            <a:off x="720000" y="180000"/>
            <a:ext cx="10437840" cy="1555560"/>
          </a:xfrm>
          <a:prstGeom prst="rect">
            <a:avLst/>
          </a:prstGeom>
          <a:noFill/>
          <a:ln w="0">
            <a:noFill/>
          </a:ln>
        </p:spPr>
        <p:style>
          <a:lnRef idx="0"/>
          <a:fillRef idx="0"/>
          <a:effectRef idx="0"/>
          <a:fontRef idx="minor"/>
        </p:style>
        <p:txBody>
          <a:bodyPr lIns="90000" rIns="90000" tIns="45000" bIns="45000" anchor="t">
            <a:noAutofit/>
          </a:bodyPr>
          <a:p>
            <a:pPr>
              <a:lnSpc>
                <a:spcPct val="150000"/>
              </a:lnSpc>
              <a:buNone/>
            </a:pPr>
            <a:r>
              <a:rPr b="1" lang="en-PH" sz="2400" spc="-1" strike="noStrike">
                <a:solidFill>
                  <a:srgbClr val="000000"/>
                </a:solidFill>
                <a:highlight>
                  <a:srgbClr val="dde8cb"/>
                </a:highlight>
                <a:latin typeface="Lato"/>
                <a:ea typeface="DejaVu Sans"/>
              </a:rPr>
              <a:t>Writing</a:t>
            </a:r>
            <a:endParaRPr b="0" lang="en-PH" sz="2400" spc="-1" strike="noStrike">
              <a:latin typeface="Arial"/>
            </a:endParaRPr>
          </a:p>
          <a:p>
            <a:pPr>
              <a:lnSpc>
                <a:spcPct val="150000"/>
              </a:lnSpc>
              <a:buNone/>
            </a:pPr>
            <a:r>
              <a:rPr b="0" lang="en-PH" sz="2400" spc="-1" strike="noStrike">
                <a:solidFill>
                  <a:srgbClr val="000000"/>
                </a:solidFill>
                <a:latin typeface="Lato"/>
                <a:ea typeface="DejaVu Sans"/>
              </a:rPr>
              <a:t>	</a:t>
            </a:r>
            <a:r>
              <a:rPr b="0" lang="en-PH" sz="2400" spc="-1" strike="noStrike">
                <a:solidFill>
                  <a:srgbClr val="000000"/>
                </a:solidFill>
                <a:latin typeface="Lato"/>
                <a:ea typeface="DejaVu Sans"/>
              </a:rPr>
              <a:t>Write the given groups of words with adjectives neatly and clearly on your paper.</a:t>
            </a:r>
            <a:endParaRPr b="0" lang="en-PH" sz="2400" spc="-1" strike="noStrike">
              <a:latin typeface="Arial"/>
            </a:endParaRPr>
          </a:p>
        </p:txBody>
      </p:sp>
      <p:pic>
        <p:nvPicPr>
          <p:cNvPr id="172" name="" descr=""/>
          <p:cNvPicPr/>
          <p:nvPr/>
        </p:nvPicPr>
        <p:blipFill>
          <a:blip r:embed="rId1"/>
          <a:srcRect l="1411" t="0" r="2058" b="4"/>
          <a:stretch/>
        </p:blipFill>
        <p:spPr>
          <a:xfrm>
            <a:off x="1800000" y="1735920"/>
            <a:ext cx="8639640" cy="4383720"/>
          </a:xfrm>
          <a:prstGeom prst="rect">
            <a:avLst/>
          </a:prstGeom>
          <a:ln w="0">
            <a:noFill/>
          </a:ln>
        </p:spPr>
      </p:pic>
      <p:pic>
        <p:nvPicPr>
          <p:cNvPr id="173" name="" descr=""/>
          <p:cNvPicPr/>
          <p:nvPr/>
        </p:nvPicPr>
        <p:blipFill>
          <a:blip r:embed="rId2"/>
          <a:stretch/>
        </p:blipFill>
        <p:spPr>
          <a:xfrm>
            <a:off x="9720000" y="4320000"/>
            <a:ext cx="2430720" cy="1742400"/>
          </a:xfrm>
          <a:prstGeom prst="rect">
            <a:avLst/>
          </a:prstGeom>
          <a:ln w="0">
            <a:noFill/>
          </a:ln>
        </p:spPr>
      </p:pic>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5" name=""/>
          <p:cNvSpPr/>
          <p:nvPr/>
        </p:nvSpPr>
        <p:spPr>
          <a:xfrm>
            <a:off x="756000" y="504000"/>
            <a:ext cx="9933480" cy="5433480"/>
          </a:xfrm>
          <a:prstGeom prst="rect">
            <a:avLst/>
          </a:prstGeom>
          <a:noFill/>
          <a:ln w="57240">
            <a:solidFill>
              <a:srgbClr val="3465a4"/>
            </a:solidFill>
            <a:prstDash val="lgDash"/>
            <a:round/>
          </a:ln>
        </p:spPr>
        <p:style>
          <a:lnRef idx="0"/>
          <a:fillRef idx="0"/>
          <a:effectRef idx="0"/>
          <a:fontRef idx="minor"/>
        </p:style>
        <p:txBody>
          <a:bodyPr lIns="118440" rIns="118440" tIns="73440" bIns="73440" anchor="t">
            <a:noAutofit/>
          </a:bodyPr>
          <a:p>
            <a:pPr algn="just">
              <a:lnSpc>
                <a:spcPct val="200000"/>
              </a:lnSpc>
              <a:buNone/>
            </a:pPr>
            <a:r>
              <a:rPr b="0" lang="en-PH" sz="2000" spc="-1" strike="noStrike">
                <a:solidFill>
                  <a:srgbClr val="000000"/>
                </a:solidFill>
                <a:latin typeface="Lato"/>
                <a:ea typeface="AppleSystemUIFont"/>
              </a:rPr>
              <a:t>	</a:t>
            </a:r>
            <a:r>
              <a:rPr b="0" lang="en-PH" sz="2000" spc="-1" strike="noStrike">
                <a:solidFill>
                  <a:srgbClr val="000000"/>
                </a:solidFill>
                <a:latin typeface="Lato"/>
                <a:ea typeface="AppleSystemUIFont"/>
              </a:rPr>
              <a:t>	</a:t>
            </a:r>
            <a:endParaRPr b="0" lang="en-PH" sz="2000" spc="-1" strike="noStrike">
              <a:latin typeface="Arial"/>
            </a:endParaRPr>
          </a:p>
        </p:txBody>
      </p:sp>
      <p:sp>
        <p:nvSpPr>
          <p:cNvPr id="126" name=""/>
          <p:cNvSpPr/>
          <p:nvPr/>
        </p:nvSpPr>
        <p:spPr>
          <a:xfrm>
            <a:off x="974520" y="720000"/>
            <a:ext cx="9643320" cy="5037840"/>
          </a:xfrm>
          <a:prstGeom prst="rect">
            <a:avLst/>
          </a:prstGeom>
          <a:noFill/>
          <a:ln w="0">
            <a:noFill/>
          </a:ln>
        </p:spPr>
        <p:style>
          <a:lnRef idx="0"/>
          <a:fillRef idx="0"/>
          <a:effectRef idx="0"/>
          <a:fontRef idx="minor"/>
        </p:style>
        <p:txBody>
          <a:bodyPr lIns="90000" rIns="90000" tIns="45000" bIns="45000" anchor="t">
            <a:noAutofit/>
          </a:bodyPr>
          <a:p>
            <a:pPr algn="just">
              <a:lnSpc>
                <a:spcPct val="150000"/>
              </a:lnSpc>
              <a:buNone/>
            </a:pPr>
            <a:r>
              <a:rPr b="1" lang="en-PH" sz="2400" spc="-1" strike="noStrike">
                <a:solidFill>
                  <a:srgbClr val="000000"/>
                </a:solidFill>
                <a:highlight>
                  <a:srgbClr val="dde8cb"/>
                </a:highlight>
                <a:latin typeface="Lato"/>
                <a:ea typeface="DejaVu Sans"/>
              </a:rPr>
              <a:t>Alphabet Knowledge</a:t>
            </a:r>
            <a:endParaRPr b="0" lang="en-PH" sz="2400" spc="-1" strike="noStrike">
              <a:latin typeface="Arial"/>
            </a:endParaRPr>
          </a:p>
          <a:p>
            <a:pPr algn="just">
              <a:lnSpc>
                <a:spcPct val="150000"/>
              </a:lnSpc>
              <a:buNone/>
            </a:pPr>
            <a:r>
              <a:rPr b="0" lang="en-PH" sz="2400" spc="-1" strike="noStrike">
                <a:solidFill>
                  <a:srgbClr val="000000"/>
                </a:solidFill>
                <a:latin typeface="Lato"/>
                <a:ea typeface="DejaVu Sans"/>
              </a:rPr>
              <a:t>	</a:t>
            </a:r>
            <a:r>
              <a:rPr b="0" lang="en-PH" sz="2400" spc="-1" strike="noStrike">
                <a:solidFill>
                  <a:srgbClr val="000000"/>
                </a:solidFill>
                <a:latin typeface="Lato"/>
                <a:ea typeface="DejaVu Sans"/>
              </a:rPr>
              <a:t>	</a:t>
            </a:r>
            <a:r>
              <a:rPr b="0" lang="en-PH" sz="2400" spc="-1" strike="noStrike">
                <a:solidFill>
                  <a:srgbClr val="000000"/>
                </a:solidFill>
                <a:latin typeface="Lato"/>
                <a:ea typeface="DejaVu Sans"/>
              </a:rPr>
              <a:t>The name of each picture starts with a consonant. Say and name the consonants. </a:t>
            </a:r>
            <a:endParaRPr b="0" lang="en-PH" sz="2400" spc="-1" strike="noStrike">
              <a:latin typeface="Arial"/>
            </a:endParaRPr>
          </a:p>
        </p:txBody>
      </p:sp>
      <p:pic>
        <p:nvPicPr>
          <p:cNvPr id="127" name="" descr=""/>
          <p:cNvPicPr/>
          <p:nvPr/>
        </p:nvPicPr>
        <p:blipFill>
          <a:blip r:embed="rId1"/>
          <a:stretch/>
        </p:blipFill>
        <p:spPr>
          <a:xfrm>
            <a:off x="1284120" y="2448000"/>
            <a:ext cx="2673720" cy="3075120"/>
          </a:xfrm>
          <a:prstGeom prst="rect">
            <a:avLst/>
          </a:prstGeom>
          <a:ln w="0">
            <a:noFill/>
          </a:ln>
        </p:spPr>
      </p:pic>
      <p:pic>
        <p:nvPicPr>
          <p:cNvPr id="128" name="" descr=""/>
          <p:cNvPicPr/>
          <p:nvPr/>
        </p:nvPicPr>
        <p:blipFill>
          <a:blip r:embed="rId2"/>
          <a:stretch/>
        </p:blipFill>
        <p:spPr>
          <a:xfrm>
            <a:off x="4312080" y="2728080"/>
            <a:ext cx="2885760" cy="2093760"/>
          </a:xfrm>
          <a:prstGeom prst="rect">
            <a:avLst/>
          </a:prstGeom>
          <a:ln w="0">
            <a:noFill/>
          </a:ln>
        </p:spPr>
      </p:pic>
      <p:pic>
        <p:nvPicPr>
          <p:cNvPr id="129" name="" descr=""/>
          <p:cNvPicPr/>
          <p:nvPr/>
        </p:nvPicPr>
        <p:blipFill>
          <a:blip r:embed="rId3"/>
          <a:stretch/>
        </p:blipFill>
        <p:spPr>
          <a:xfrm>
            <a:off x="7020000" y="2280600"/>
            <a:ext cx="3361680" cy="2757240"/>
          </a:xfrm>
          <a:prstGeom prst="rect">
            <a:avLst/>
          </a:prstGeom>
          <a:ln w="0">
            <a:noFill/>
          </a:ln>
        </p:spPr>
      </p:pic>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0" name=""/>
          <p:cNvSpPr/>
          <p:nvPr/>
        </p:nvSpPr>
        <p:spPr>
          <a:xfrm>
            <a:off x="756000" y="504000"/>
            <a:ext cx="9933480" cy="5433480"/>
          </a:xfrm>
          <a:prstGeom prst="rect">
            <a:avLst/>
          </a:prstGeom>
          <a:noFill/>
          <a:ln w="57240">
            <a:solidFill>
              <a:srgbClr val="3465a4"/>
            </a:solidFill>
            <a:prstDash val="lgDash"/>
            <a:round/>
          </a:ln>
        </p:spPr>
        <p:style>
          <a:lnRef idx="0"/>
          <a:fillRef idx="0"/>
          <a:effectRef idx="0"/>
          <a:fontRef idx="minor"/>
        </p:style>
        <p:txBody>
          <a:bodyPr lIns="118440" rIns="118440" tIns="73440" bIns="73440" anchor="t">
            <a:noAutofit/>
          </a:bodyPr>
          <a:p>
            <a:pPr algn="just">
              <a:lnSpc>
                <a:spcPct val="200000"/>
              </a:lnSpc>
              <a:buNone/>
            </a:pPr>
            <a:r>
              <a:rPr b="0" lang="en-PH" sz="2000" spc="-1" strike="noStrike">
                <a:solidFill>
                  <a:srgbClr val="000000"/>
                </a:solidFill>
                <a:latin typeface="Lato"/>
                <a:ea typeface="AppleSystemUIFont"/>
              </a:rPr>
              <a:t>	</a:t>
            </a:r>
            <a:r>
              <a:rPr b="0" lang="en-PH" sz="2000" spc="-1" strike="noStrike">
                <a:solidFill>
                  <a:srgbClr val="000000"/>
                </a:solidFill>
                <a:latin typeface="Lato"/>
                <a:ea typeface="AppleSystemUIFont"/>
              </a:rPr>
              <a:t>	</a:t>
            </a:r>
            <a:endParaRPr b="0" lang="en-PH" sz="2000" spc="-1" strike="noStrike">
              <a:latin typeface="Arial"/>
            </a:endParaRPr>
          </a:p>
        </p:txBody>
      </p:sp>
      <p:pic>
        <p:nvPicPr>
          <p:cNvPr id="131" name="" descr=""/>
          <p:cNvPicPr/>
          <p:nvPr/>
        </p:nvPicPr>
        <p:blipFill>
          <a:blip r:embed="rId1"/>
          <a:stretch/>
        </p:blipFill>
        <p:spPr>
          <a:xfrm>
            <a:off x="1080000" y="900000"/>
            <a:ext cx="3052800" cy="2606760"/>
          </a:xfrm>
          <a:prstGeom prst="rect">
            <a:avLst/>
          </a:prstGeom>
          <a:ln w="0">
            <a:noFill/>
          </a:ln>
        </p:spPr>
      </p:pic>
      <p:pic>
        <p:nvPicPr>
          <p:cNvPr id="132" name="" descr=""/>
          <p:cNvPicPr/>
          <p:nvPr/>
        </p:nvPicPr>
        <p:blipFill>
          <a:blip r:embed="rId2"/>
          <a:stretch/>
        </p:blipFill>
        <p:spPr>
          <a:xfrm>
            <a:off x="3960000" y="811080"/>
            <a:ext cx="3417840" cy="2606760"/>
          </a:xfrm>
          <a:prstGeom prst="rect">
            <a:avLst/>
          </a:prstGeom>
          <a:ln w="0">
            <a:noFill/>
          </a:ln>
        </p:spPr>
      </p:pic>
      <p:pic>
        <p:nvPicPr>
          <p:cNvPr id="133" name="" descr=""/>
          <p:cNvPicPr/>
          <p:nvPr/>
        </p:nvPicPr>
        <p:blipFill>
          <a:blip r:embed="rId3"/>
          <a:stretch/>
        </p:blipFill>
        <p:spPr>
          <a:xfrm>
            <a:off x="7523280" y="579960"/>
            <a:ext cx="2829960" cy="3197880"/>
          </a:xfrm>
          <a:prstGeom prst="rect">
            <a:avLst/>
          </a:prstGeom>
          <a:ln w="0">
            <a:noFill/>
          </a:ln>
        </p:spPr>
      </p:pic>
      <p:pic>
        <p:nvPicPr>
          <p:cNvPr id="134" name="" descr=""/>
          <p:cNvPicPr/>
          <p:nvPr/>
        </p:nvPicPr>
        <p:blipFill>
          <a:blip r:embed="rId4"/>
          <a:stretch/>
        </p:blipFill>
        <p:spPr>
          <a:xfrm>
            <a:off x="936000" y="3960000"/>
            <a:ext cx="3498840" cy="1770480"/>
          </a:xfrm>
          <a:prstGeom prst="rect">
            <a:avLst/>
          </a:prstGeom>
          <a:ln w="0">
            <a:noFill/>
          </a:ln>
        </p:spPr>
      </p:pic>
      <p:pic>
        <p:nvPicPr>
          <p:cNvPr id="135" name="" descr=""/>
          <p:cNvPicPr/>
          <p:nvPr/>
        </p:nvPicPr>
        <p:blipFill>
          <a:blip r:embed="rId5"/>
          <a:stretch/>
        </p:blipFill>
        <p:spPr>
          <a:xfrm>
            <a:off x="4330080" y="3664080"/>
            <a:ext cx="3119760" cy="2093760"/>
          </a:xfrm>
          <a:prstGeom prst="rect">
            <a:avLst/>
          </a:prstGeom>
          <a:ln w="0">
            <a:noFill/>
          </a:ln>
        </p:spPr>
      </p:pic>
      <p:pic>
        <p:nvPicPr>
          <p:cNvPr id="136" name="" descr=""/>
          <p:cNvPicPr/>
          <p:nvPr/>
        </p:nvPicPr>
        <p:blipFill>
          <a:blip r:embed="rId6"/>
          <a:stretch/>
        </p:blipFill>
        <p:spPr>
          <a:xfrm>
            <a:off x="7200000" y="3420000"/>
            <a:ext cx="3358800" cy="2230920"/>
          </a:xfrm>
          <a:prstGeom prst="rect">
            <a:avLst/>
          </a:prstGeom>
          <a:ln w="0">
            <a:noFill/>
          </a:ln>
        </p:spPr>
      </p:pic>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7" name=""/>
          <p:cNvSpPr/>
          <p:nvPr/>
        </p:nvSpPr>
        <p:spPr>
          <a:xfrm>
            <a:off x="756000" y="504000"/>
            <a:ext cx="9933480" cy="5433480"/>
          </a:xfrm>
          <a:prstGeom prst="rect">
            <a:avLst/>
          </a:prstGeom>
          <a:noFill/>
          <a:ln w="57240">
            <a:solidFill>
              <a:srgbClr val="3465a4"/>
            </a:solidFill>
            <a:prstDash val="lgDash"/>
            <a:round/>
          </a:ln>
        </p:spPr>
        <p:style>
          <a:lnRef idx="0"/>
          <a:fillRef idx="0"/>
          <a:effectRef idx="0"/>
          <a:fontRef idx="minor"/>
        </p:style>
        <p:txBody>
          <a:bodyPr lIns="118440" rIns="118440" tIns="73440" bIns="73440" anchor="t">
            <a:noAutofit/>
          </a:bodyPr>
          <a:p>
            <a:pPr algn="just">
              <a:lnSpc>
                <a:spcPct val="200000"/>
              </a:lnSpc>
              <a:buNone/>
            </a:pPr>
            <a:r>
              <a:rPr b="0" lang="en-PH" sz="2000" spc="-1" strike="noStrike">
                <a:solidFill>
                  <a:srgbClr val="000000"/>
                </a:solidFill>
                <a:latin typeface="Lato"/>
                <a:ea typeface="AppleSystemUIFont"/>
              </a:rPr>
              <a:t>	</a:t>
            </a:r>
            <a:r>
              <a:rPr b="0" lang="en-PH" sz="2000" spc="-1" strike="noStrike">
                <a:solidFill>
                  <a:srgbClr val="000000"/>
                </a:solidFill>
                <a:latin typeface="Lato"/>
                <a:ea typeface="AppleSystemUIFont"/>
              </a:rPr>
              <a:t>	</a:t>
            </a:r>
            <a:endParaRPr b="0" lang="en-PH" sz="2000" spc="-1" strike="noStrike">
              <a:latin typeface="Arial"/>
            </a:endParaRPr>
          </a:p>
        </p:txBody>
      </p:sp>
      <p:pic>
        <p:nvPicPr>
          <p:cNvPr id="138" name="" descr=""/>
          <p:cNvPicPr/>
          <p:nvPr/>
        </p:nvPicPr>
        <p:blipFill>
          <a:blip r:embed="rId1"/>
          <a:stretch/>
        </p:blipFill>
        <p:spPr>
          <a:xfrm>
            <a:off x="900000" y="720000"/>
            <a:ext cx="3220200" cy="2337840"/>
          </a:xfrm>
          <a:prstGeom prst="rect">
            <a:avLst/>
          </a:prstGeom>
          <a:ln w="0">
            <a:noFill/>
          </a:ln>
        </p:spPr>
      </p:pic>
      <p:pic>
        <p:nvPicPr>
          <p:cNvPr id="139" name="" descr=""/>
          <p:cNvPicPr/>
          <p:nvPr/>
        </p:nvPicPr>
        <p:blipFill>
          <a:blip r:embed="rId2"/>
          <a:stretch/>
        </p:blipFill>
        <p:spPr>
          <a:xfrm>
            <a:off x="4337640" y="656280"/>
            <a:ext cx="3220200" cy="2221560"/>
          </a:xfrm>
          <a:prstGeom prst="rect">
            <a:avLst/>
          </a:prstGeom>
          <a:ln w="0">
            <a:noFill/>
          </a:ln>
        </p:spPr>
      </p:pic>
      <p:pic>
        <p:nvPicPr>
          <p:cNvPr id="140" name="" descr=""/>
          <p:cNvPicPr/>
          <p:nvPr/>
        </p:nvPicPr>
        <p:blipFill>
          <a:blip r:embed="rId3"/>
          <a:stretch/>
        </p:blipFill>
        <p:spPr>
          <a:xfrm>
            <a:off x="7775280" y="720000"/>
            <a:ext cx="2662560" cy="2157840"/>
          </a:xfrm>
          <a:prstGeom prst="rect">
            <a:avLst/>
          </a:prstGeom>
          <a:ln w="0">
            <a:noFill/>
          </a:ln>
        </p:spPr>
      </p:pic>
      <p:pic>
        <p:nvPicPr>
          <p:cNvPr id="141" name="" descr=""/>
          <p:cNvPicPr/>
          <p:nvPr/>
        </p:nvPicPr>
        <p:blipFill>
          <a:blip r:embed="rId4"/>
          <a:stretch/>
        </p:blipFill>
        <p:spPr>
          <a:xfrm>
            <a:off x="1230120" y="3229200"/>
            <a:ext cx="2439720" cy="2528640"/>
          </a:xfrm>
          <a:prstGeom prst="rect">
            <a:avLst/>
          </a:prstGeom>
          <a:ln w="0">
            <a:noFill/>
          </a:ln>
        </p:spPr>
      </p:pic>
      <p:pic>
        <p:nvPicPr>
          <p:cNvPr id="142" name="" descr=""/>
          <p:cNvPicPr/>
          <p:nvPr/>
        </p:nvPicPr>
        <p:blipFill>
          <a:blip r:embed="rId5"/>
          <a:stretch/>
        </p:blipFill>
        <p:spPr>
          <a:xfrm>
            <a:off x="3852000" y="3039480"/>
            <a:ext cx="2829960" cy="2718360"/>
          </a:xfrm>
          <a:prstGeom prst="rect">
            <a:avLst/>
          </a:prstGeom>
          <a:ln w="0">
            <a:noFill/>
          </a:ln>
        </p:spPr>
      </p:pic>
      <p:pic>
        <p:nvPicPr>
          <p:cNvPr id="143" name="" descr=""/>
          <p:cNvPicPr/>
          <p:nvPr/>
        </p:nvPicPr>
        <p:blipFill>
          <a:blip r:embed="rId6"/>
          <a:stretch/>
        </p:blipFill>
        <p:spPr>
          <a:xfrm>
            <a:off x="6660000" y="3060000"/>
            <a:ext cx="4029480" cy="2697840"/>
          </a:xfrm>
          <a:prstGeom prst="rect">
            <a:avLst/>
          </a:prstGeom>
          <a:ln w="0">
            <a:noFill/>
          </a:ln>
        </p:spPr>
      </p:pic>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4" name=""/>
          <p:cNvSpPr/>
          <p:nvPr/>
        </p:nvSpPr>
        <p:spPr>
          <a:xfrm>
            <a:off x="1080000" y="720000"/>
            <a:ext cx="9359640" cy="5039640"/>
          </a:xfrm>
          <a:prstGeom prst="rect">
            <a:avLst/>
          </a:prstGeom>
          <a:noFill/>
          <a:ln w="38160">
            <a:solidFill>
              <a:srgbClr val="3465a4"/>
            </a:solidFill>
            <a:prstDash val="lgDash"/>
            <a:round/>
          </a:ln>
        </p:spPr>
        <p:style>
          <a:lnRef idx="0"/>
          <a:fillRef idx="0"/>
          <a:effectRef idx="0"/>
          <a:fontRef idx="minor"/>
        </p:style>
        <p:txBody>
          <a:bodyPr lIns="109080" rIns="109080" tIns="64080" bIns="64080" anchor="t">
            <a:noAutofit/>
          </a:bodyPr>
          <a:p>
            <a:pPr algn="just">
              <a:lnSpc>
                <a:spcPct val="115000"/>
              </a:lnSpc>
              <a:spcBef>
                <a:spcPts val="850"/>
              </a:spcBef>
              <a:spcAft>
                <a:spcPts val="850"/>
              </a:spcAft>
              <a:buNone/>
            </a:pPr>
            <a:r>
              <a:rPr b="1" lang="en-PH" sz="2400" spc="-1" strike="noStrike">
                <a:solidFill>
                  <a:srgbClr val="000000"/>
                </a:solidFill>
                <a:highlight>
                  <a:srgbClr val="dde8cb"/>
                </a:highlight>
                <a:latin typeface="Lato"/>
                <a:ea typeface="DejaVu Sans"/>
              </a:rPr>
              <a:t>Vocabulary</a:t>
            </a:r>
            <a:endParaRPr b="0" lang="en-PH" sz="2400" spc="-1" strike="noStrike">
              <a:latin typeface="Arial"/>
            </a:endParaRPr>
          </a:p>
          <a:p>
            <a:pPr algn="just">
              <a:lnSpc>
                <a:spcPct val="115000"/>
              </a:lnSpc>
              <a:spcBef>
                <a:spcPts val="850"/>
              </a:spcBef>
              <a:spcAft>
                <a:spcPts val="850"/>
              </a:spcAft>
              <a:buNone/>
            </a:pPr>
            <a:r>
              <a:rPr b="0" lang="en-PH" sz="2400" spc="-1" strike="noStrike">
                <a:solidFill>
                  <a:srgbClr val="000000"/>
                </a:solidFill>
                <a:latin typeface="Lato"/>
                <a:ea typeface="DejaVu Sans"/>
              </a:rPr>
              <a:t>	</a:t>
            </a:r>
            <a:r>
              <a:rPr b="0" lang="en-PH" sz="2400" spc="-1" strike="noStrike">
                <a:solidFill>
                  <a:srgbClr val="000000"/>
                </a:solidFill>
                <a:latin typeface="Lato"/>
                <a:ea typeface="DejaVu Sans"/>
              </a:rPr>
              <a:t>	</a:t>
            </a:r>
            <a:r>
              <a:rPr b="0" lang="en-PH" sz="2400" spc="-1" strike="noStrike">
                <a:solidFill>
                  <a:srgbClr val="000000"/>
                </a:solidFill>
                <a:latin typeface="Lato"/>
                <a:ea typeface="DejaVu Sans"/>
              </a:rPr>
              <a:t>In English, there are words or parts of words that are repeated to form new words. A good example is </a:t>
            </a:r>
            <a:r>
              <a:rPr b="1" lang="en-PH" sz="2400" spc="-1" strike="noStrike">
                <a:solidFill>
                  <a:srgbClr val="000000"/>
                </a:solidFill>
                <a:latin typeface="Lato"/>
                <a:ea typeface="DejaVu Sans"/>
              </a:rPr>
              <a:t>“bye-bye”</a:t>
            </a:r>
            <a:r>
              <a:rPr b="0" lang="en-PH" sz="2400" spc="-1" strike="noStrike">
                <a:solidFill>
                  <a:srgbClr val="000000"/>
                </a:solidFill>
                <a:latin typeface="Lato"/>
                <a:ea typeface="DejaVu Sans"/>
              </a:rPr>
              <a:t> which means </a:t>
            </a:r>
            <a:r>
              <a:rPr b="0" lang="en-PH" sz="2400" spc="-1" strike="noStrike" u="heavy">
                <a:solidFill>
                  <a:srgbClr val="000000"/>
                </a:solidFill>
                <a:uFillTx/>
                <a:latin typeface="Lato"/>
                <a:ea typeface="DejaVu Sans"/>
              </a:rPr>
              <a:t>goodbye</a:t>
            </a:r>
            <a:r>
              <a:rPr b="0" lang="en-PH" sz="2400" spc="-1" strike="noStrike">
                <a:solidFill>
                  <a:srgbClr val="000000"/>
                </a:solidFill>
                <a:latin typeface="Lato"/>
                <a:ea typeface="DejaVu Sans"/>
              </a:rPr>
              <a:t>. It is fun to play with words. </a:t>
            </a:r>
            <a:endParaRPr b="0" lang="en-PH" sz="2400" spc="-1" strike="noStrike">
              <a:latin typeface="Arial"/>
            </a:endParaRPr>
          </a:p>
          <a:p>
            <a:pPr algn="just">
              <a:lnSpc>
                <a:spcPct val="115000"/>
              </a:lnSpc>
              <a:spcBef>
                <a:spcPts val="850"/>
              </a:spcBef>
              <a:spcAft>
                <a:spcPts val="850"/>
              </a:spcAft>
              <a:buNone/>
            </a:pPr>
            <a:endParaRPr b="0" lang="en-PH" sz="2400" spc="-1" strike="noStrike">
              <a:latin typeface="Arial"/>
            </a:endParaRPr>
          </a:p>
          <a:p>
            <a:pPr algn="just">
              <a:lnSpc>
                <a:spcPct val="115000"/>
              </a:lnSpc>
              <a:spcBef>
                <a:spcPts val="850"/>
              </a:spcBef>
              <a:spcAft>
                <a:spcPts val="850"/>
              </a:spcAft>
              <a:buNone/>
            </a:pPr>
            <a:r>
              <a:rPr b="1" lang="en-PH" sz="2400" spc="-1" strike="noStrike">
                <a:solidFill>
                  <a:srgbClr val="000000"/>
                </a:solidFill>
                <a:latin typeface="Lato"/>
                <a:ea typeface="DejaVu Sans"/>
              </a:rPr>
              <a:t>1.</a:t>
            </a:r>
            <a:r>
              <a:rPr b="1" lang="en-PH" sz="2400" spc="-1" strike="noStrike">
                <a:solidFill>
                  <a:srgbClr val="000000"/>
                </a:solidFill>
                <a:latin typeface="Lato"/>
                <a:ea typeface="DejaVu Sans"/>
              </a:rPr>
              <a:t>	</a:t>
            </a:r>
            <a:r>
              <a:rPr b="1" lang="en-PH" sz="2400" spc="-1" strike="noStrike">
                <a:solidFill>
                  <a:srgbClr val="000000"/>
                </a:solidFill>
                <a:latin typeface="Lato"/>
                <a:ea typeface="DejaVu Sans"/>
              </a:rPr>
              <a:t>	</a:t>
            </a:r>
            <a:r>
              <a:rPr b="1" lang="en-PH" sz="2400" spc="-1" strike="noStrike">
                <a:solidFill>
                  <a:srgbClr val="000000"/>
                </a:solidFill>
                <a:latin typeface="Lato"/>
                <a:ea typeface="DejaVu Sans"/>
              </a:rPr>
              <a:t>	</a:t>
            </a:r>
            <a:r>
              <a:rPr b="1" lang="en-PH" sz="2400" spc="-1" strike="noStrike">
                <a:solidFill>
                  <a:srgbClr val="000000"/>
                </a:solidFill>
                <a:latin typeface="Lato"/>
                <a:ea typeface="DejaVu Sans"/>
              </a:rPr>
              <a:t>	</a:t>
            </a:r>
            <a:r>
              <a:rPr b="1" lang="en-PH" sz="2400" spc="-1" strike="noStrike">
                <a:solidFill>
                  <a:srgbClr val="000000"/>
                </a:solidFill>
                <a:latin typeface="Lato"/>
                <a:ea typeface="DejaVu Sans"/>
              </a:rPr>
              <a:t>	</a:t>
            </a:r>
            <a:r>
              <a:rPr b="1" lang="en-PH" sz="2400" spc="-1" strike="noStrike">
                <a:solidFill>
                  <a:srgbClr val="000000"/>
                </a:solidFill>
                <a:latin typeface="Lato"/>
                <a:ea typeface="DejaVu Sans"/>
              </a:rPr>
              <a:t>	</a:t>
            </a:r>
            <a:r>
              <a:rPr b="1" lang="en-PH" sz="2400" spc="-1" strike="noStrike">
                <a:solidFill>
                  <a:srgbClr val="000000"/>
                </a:solidFill>
                <a:latin typeface="Lato"/>
                <a:ea typeface="DejaVu Sans"/>
              </a:rPr>
              <a:t>	</a:t>
            </a:r>
            <a:r>
              <a:rPr b="1" lang="en-PH" sz="2400" spc="-1" strike="noStrike">
                <a:solidFill>
                  <a:srgbClr val="000000"/>
                </a:solidFill>
                <a:latin typeface="Lato"/>
                <a:ea typeface="DejaVu Sans"/>
              </a:rPr>
              <a:t>	</a:t>
            </a:r>
            <a:r>
              <a:rPr b="1" lang="en-PH" sz="2400" spc="-1" strike="noStrike">
                <a:solidFill>
                  <a:srgbClr val="000000"/>
                </a:solidFill>
                <a:latin typeface="Lato"/>
                <a:ea typeface="DejaVu Sans"/>
              </a:rPr>
              <a:t> ding-dong </a:t>
            </a:r>
            <a:r>
              <a:rPr b="0" lang="en-PH" sz="2400" spc="-1" strike="noStrike">
                <a:solidFill>
                  <a:srgbClr val="000000"/>
                </a:solidFill>
                <a:latin typeface="Lato"/>
                <a:ea typeface="DejaVu Sans"/>
              </a:rPr>
              <a:t>– the sound of a bell</a:t>
            </a:r>
            <a:endParaRPr b="0" lang="en-PH" sz="2400" spc="-1" strike="noStrike">
              <a:latin typeface="Arial"/>
            </a:endParaRPr>
          </a:p>
          <a:p>
            <a:pPr algn="r">
              <a:lnSpc>
                <a:spcPct val="115000"/>
              </a:lnSpc>
              <a:spcBef>
                <a:spcPts val="850"/>
              </a:spcBef>
              <a:spcAft>
                <a:spcPts val="850"/>
              </a:spcAft>
              <a:buNone/>
            </a:pPr>
            <a:r>
              <a:rPr b="0" lang="en-PH" sz="2400" spc="-1" strike="noStrike">
                <a:solidFill>
                  <a:srgbClr val="000000"/>
                </a:solidFill>
                <a:latin typeface="Lato"/>
                <a:ea typeface="DejaVu Sans"/>
              </a:rPr>
              <a:t>	</a:t>
            </a:r>
            <a:r>
              <a:rPr b="0" lang="en-PH" sz="2400" spc="-1" strike="noStrike">
                <a:solidFill>
                  <a:srgbClr val="000000"/>
                </a:solidFill>
                <a:latin typeface="Lato"/>
                <a:ea typeface="DejaVu Sans"/>
              </a:rPr>
              <a:t>	</a:t>
            </a:r>
            <a:r>
              <a:rPr b="0" lang="en-PH" sz="2400" spc="-1" strike="noStrike">
                <a:solidFill>
                  <a:srgbClr val="000000"/>
                </a:solidFill>
                <a:latin typeface="Lato"/>
                <a:ea typeface="DejaVu Sans"/>
              </a:rPr>
              <a:t>	</a:t>
            </a:r>
            <a:r>
              <a:rPr b="0" lang="en-PH" sz="2400" spc="-1" strike="noStrike">
                <a:solidFill>
                  <a:srgbClr val="000000"/>
                </a:solidFill>
                <a:latin typeface="Lato"/>
                <a:ea typeface="DejaVu Sans"/>
              </a:rPr>
              <a:t>	</a:t>
            </a:r>
            <a:r>
              <a:rPr b="0" lang="en-PH" sz="2400" spc="-1" strike="noStrike">
                <a:solidFill>
                  <a:srgbClr val="000000"/>
                </a:solidFill>
                <a:latin typeface="Lato"/>
                <a:ea typeface="DejaVu Sans"/>
              </a:rPr>
              <a:t>	</a:t>
            </a:r>
            <a:r>
              <a:rPr b="0" lang="en-PH" sz="2400" spc="-1" strike="noStrike">
                <a:solidFill>
                  <a:srgbClr val="000000"/>
                </a:solidFill>
                <a:latin typeface="Lato"/>
                <a:ea typeface="DejaVu Sans"/>
              </a:rPr>
              <a:t>	</a:t>
            </a:r>
            <a:r>
              <a:rPr b="0" lang="en-PH" sz="2400" spc="-1" strike="noStrike">
                <a:solidFill>
                  <a:srgbClr val="000000"/>
                </a:solidFill>
                <a:latin typeface="Lato"/>
                <a:ea typeface="DejaVu Sans"/>
              </a:rPr>
              <a:t>	</a:t>
            </a:r>
            <a:r>
              <a:rPr b="0" lang="en-PH" sz="2400" spc="-1" strike="noStrike">
                <a:solidFill>
                  <a:srgbClr val="000000"/>
                </a:solidFill>
                <a:latin typeface="Lato"/>
                <a:ea typeface="DejaVu Sans"/>
              </a:rPr>
              <a:t>	</a:t>
            </a:r>
            <a:r>
              <a:rPr b="1" lang="en-PH" sz="2400" spc="-1" strike="noStrike">
                <a:solidFill>
                  <a:srgbClr val="000000"/>
                </a:solidFill>
                <a:latin typeface="Lato"/>
                <a:ea typeface="DejaVu Sans"/>
              </a:rPr>
              <a:t>Example</a:t>
            </a:r>
            <a:r>
              <a:rPr b="0" lang="en-PH" sz="2400" spc="-1" strike="noStrike">
                <a:solidFill>
                  <a:srgbClr val="000000"/>
                </a:solidFill>
                <a:latin typeface="Lato"/>
                <a:ea typeface="DejaVu Sans"/>
              </a:rPr>
              <a:t>: Open the gate when you hear the ding-dong of the doorbell.</a:t>
            </a:r>
            <a:endParaRPr b="0" lang="en-PH" sz="2400" spc="-1" strike="noStrike">
              <a:latin typeface="Arial"/>
            </a:endParaRPr>
          </a:p>
        </p:txBody>
      </p:sp>
      <p:pic>
        <p:nvPicPr>
          <p:cNvPr id="145" name="" descr=""/>
          <p:cNvPicPr/>
          <p:nvPr/>
        </p:nvPicPr>
        <p:blipFill>
          <a:blip r:embed="rId1"/>
          <a:stretch/>
        </p:blipFill>
        <p:spPr>
          <a:xfrm>
            <a:off x="1744560" y="3060000"/>
            <a:ext cx="2933280" cy="2553840"/>
          </a:xfrm>
          <a:prstGeom prst="rect">
            <a:avLst/>
          </a:prstGeom>
          <a:ln w="0">
            <a:noFill/>
          </a:ln>
        </p:spPr>
      </p:pic>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6" name=""/>
          <p:cNvSpPr/>
          <p:nvPr/>
        </p:nvSpPr>
        <p:spPr>
          <a:xfrm>
            <a:off x="1260000" y="720000"/>
            <a:ext cx="8817840" cy="5219640"/>
          </a:xfrm>
          <a:prstGeom prst="rect">
            <a:avLst/>
          </a:prstGeom>
          <a:noFill/>
          <a:ln w="38160">
            <a:solidFill>
              <a:srgbClr val="3465a4"/>
            </a:solidFill>
            <a:prstDash val="lgDash"/>
            <a:round/>
          </a:ln>
        </p:spPr>
        <p:style>
          <a:lnRef idx="0"/>
          <a:fillRef idx="0"/>
          <a:effectRef idx="0"/>
          <a:fontRef idx="minor"/>
        </p:style>
        <p:txBody>
          <a:bodyPr lIns="109080" rIns="109080" tIns="64080" bIns="64080" anchor="t">
            <a:noAutofit/>
          </a:bodyPr>
          <a:p>
            <a:pPr algn="just">
              <a:lnSpc>
                <a:spcPct val="150000"/>
              </a:lnSpc>
              <a:spcBef>
                <a:spcPts val="567"/>
              </a:spcBef>
              <a:spcAft>
                <a:spcPts val="567"/>
              </a:spcAft>
              <a:buNone/>
            </a:pPr>
            <a:r>
              <a:rPr b="1" lang="en-PH" sz="2400" spc="-1" strike="noStrike">
                <a:solidFill>
                  <a:srgbClr val="000000"/>
                </a:solidFill>
                <a:latin typeface="Lato"/>
                <a:ea typeface="DejaVu Sans"/>
              </a:rPr>
              <a:t>2.</a:t>
            </a:r>
            <a:r>
              <a:rPr b="1" lang="en-PH" sz="2400" spc="-1" strike="noStrike">
                <a:solidFill>
                  <a:srgbClr val="000000"/>
                </a:solidFill>
                <a:latin typeface="Lato"/>
                <a:ea typeface="DejaVu Sans"/>
              </a:rPr>
              <a:t>	</a:t>
            </a:r>
            <a:r>
              <a:rPr b="0" lang="en-PH" sz="2400" spc="-1" strike="noStrike">
                <a:solidFill>
                  <a:srgbClr val="000000"/>
                </a:solidFill>
                <a:latin typeface="Lato"/>
                <a:ea typeface="DejaVu Sans"/>
              </a:rPr>
              <a:t>	</a:t>
            </a:r>
            <a:r>
              <a:rPr b="0" lang="en-PH" sz="2400" spc="-1" strike="noStrike">
                <a:solidFill>
                  <a:srgbClr val="000000"/>
                </a:solidFill>
                <a:latin typeface="Lato"/>
                <a:ea typeface="DejaVu Sans"/>
              </a:rPr>
              <a:t>	</a:t>
            </a:r>
            <a:r>
              <a:rPr b="0" lang="en-PH" sz="2400" spc="-1" strike="noStrike">
                <a:solidFill>
                  <a:srgbClr val="000000"/>
                </a:solidFill>
                <a:latin typeface="Lato"/>
                <a:ea typeface="DejaVu Sans"/>
              </a:rPr>
              <a:t>	</a:t>
            </a:r>
            <a:r>
              <a:rPr b="0" lang="en-PH" sz="2400" spc="-1" strike="noStrike">
                <a:solidFill>
                  <a:srgbClr val="000000"/>
                </a:solidFill>
                <a:latin typeface="Lato"/>
                <a:ea typeface="DejaVu Sans"/>
              </a:rPr>
              <a:t>	</a:t>
            </a:r>
            <a:r>
              <a:rPr b="0" lang="en-PH" sz="2400" spc="-1" strike="noStrike">
                <a:solidFill>
                  <a:srgbClr val="000000"/>
                </a:solidFill>
                <a:latin typeface="Lato"/>
                <a:ea typeface="DejaVu Sans"/>
              </a:rPr>
              <a:t>	</a:t>
            </a:r>
            <a:r>
              <a:rPr b="0" lang="en-PH" sz="2400" spc="-1" strike="noStrike">
                <a:solidFill>
                  <a:srgbClr val="000000"/>
                </a:solidFill>
                <a:latin typeface="Lato"/>
                <a:ea typeface="DejaVu Sans"/>
              </a:rPr>
              <a:t>	</a:t>
            </a:r>
            <a:r>
              <a:rPr b="0" lang="en-PH" sz="2400" spc="-1" strike="noStrike">
                <a:solidFill>
                  <a:srgbClr val="000000"/>
                </a:solidFill>
                <a:latin typeface="Lato"/>
                <a:ea typeface="DejaVu Sans"/>
              </a:rPr>
              <a:t>	</a:t>
            </a:r>
            <a:r>
              <a:rPr b="1" lang="en-PH" sz="2400" spc="-1" strike="noStrike">
                <a:solidFill>
                  <a:srgbClr val="000000"/>
                </a:solidFill>
                <a:latin typeface="Lato"/>
                <a:ea typeface="DejaVu Sans"/>
              </a:rPr>
              <a:t> okey-dokey</a:t>
            </a:r>
            <a:r>
              <a:rPr b="0" lang="en-PH" sz="2400" spc="-1" strike="noStrike">
                <a:solidFill>
                  <a:srgbClr val="000000"/>
                </a:solidFill>
                <a:latin typeface="Lato"/>
                <a:ea typeface="DejaVu Sans"/>
              </a:rPr>
              <a:t> – yes; agree; or all right</a:t>
            </a:r>
            <a:endParaRPr b="0" lang="en-PH" sz="2400" spc="-1" strike="noStrike">
              <a:latin typeface="Arial"/>
            </a:endParaRPr>
          </a:p>
          <a:p>
            <a:pPr>
              <a:lnSpc>
                <a:spcPct val="150000"/>
              </a:lnSpc>
              <a:spcBef>
                <a:spcPts val="567"/>
              </a:spcBef>
              <a:spcAft>
                <a:spcPts val="567"/>
              </a:spcAft>
              <a:buNone/>
            </a:pPr>
            <a:r>
              <a:rPr b="0" lang="en-PH" sz="2400" spc="-1" strike="noStrike">
                <a:solidFill>
                  <a:srgbClr val="000000"/>
                </a:solidFill>
                <a:latin typeface="Lato"/>
                <a:ea typeface="DejaVu Sans"/>
              </a:rPr>
              <a:t>	</a:t>
            </a:r>
            <a:r>
              <a:rPr b="0" lang="en-PH" sz="2400" spc="-1" strike="noStrike">
                <a:solidFill>
                  <a:srgbClr val="000000"/>
                </a:solidFill>
                <a:latin typeface="Lato"/>
                <a:ea typeface="DejaVu Sans"/>
              </a:rPr>
              <a:t>	</a:t>
            </a:r>
            <a:r>
              <a:rPr b="0" lang="en-PH" sz="2400" spc="-1" strike="noStrike">
                <a:solidFill>
                  <a:srgbClr val="000000"/>
                </a:solidFill>
                <a:latin typeface="Lato"/>
                <a:ea typeface="DejaVu Sans"/>
              </a:rPr>
              <a:t>	</a:t>
            </a:r>
            <a:r>
              <a:rPr b="0" lang="en-PH" sz="2400" spc="-1" strike="noStrike">
                <a:solidFill>
                  <a:srgbClr val="000000"/>
                </a:solidFill>
                <a:latin typeface="Lato"/>
                <a:ea typeface="DejaVu Sans"/>
              </a:rPr>
              <a:t>	</a:t>
            </a:r>
            <a:r>
              <a:rPr b="0" lang="en-PH" sz="2400" spc="-1" strike="noStrike">
                <a:solidFill>
                  <a:srgbClr val="000000"/>
                </a:solidFill>
                <a:latin typeface="Lato"/>
                <a:ea typeface="DejaVu Sans"/>
              </a:rPr>
              <a:t>	</a:t>
            </a:r>
            <a:r>
              <a:rPr b="0" lang="en-PH" sz="2400" spc="-1" strike="noStrike">
                <a:solidFill>
                  <a:srgbClr val="000000"/>
                </a:solidFill>
                <a:latin typeface="Lato"/>
                <a:ea typeface="DejaVu Sans"/>
              </a:rPr>
              <a:t>	</a:t>
            </a:r>
            <a:r>
              <a:rPr b="0" lang="en-PH" sz="2400" spc="-1" strike="noStrike">
                <a:solidFill>
                  <a:srgbClr val="000000"/>
                </a:solidFill>
                <a:latin typeface="Lato"/>
                <a:ea typeface="DejaVu Sans"/>
              </a:rPr>
              <a:t>	</a:t>
            </a:r>
            <a:r>
              <a:rPr b="0" lang="en-PH" sz="2400" spc="-1" strike="noStrike">
                <a:solidFill>
                  <a:srgbClr val="000000"/>
                </a:solidFill>
                <a:latin typeface="Lato"/>
                <a:ea typeface="DejaVu Sans"/>
              </a:rPr>
              <a:t>	</a:t>
            </a:r>
            <a:r>
              <a:rPr b="1" lang="en-PH" sz="2400" spc="-1" strike="noStrike">
                <a:solidFill>
                  <a:srgbClr val="000000"/>
                </a:solidFill>
                <a:latin typeface="Lato"/>
                <a:ea typeface="DejaVu Sans"/>
              </a:rPr>
              <a:t>Example:</a:t>
            </a:r>
            <a:r>
              <a:rPr b="0" lang="en-PH" sz="2400" spc="-1" strike="noStrike">
                <a:solidFill>
                  <a:srgbClr val="000000"/>
                </a:solidFill>
                <a:latin typeface="Lato"/>
                <a:ea typeface="DejaVu Sans"/>
              </a:rPr>
              <a:t> It’s okey-dokey with me if </a:t>
            </a:r>
            <a:r>
              <a:rPr b="0" lang="en-PH" sz="2400" spc="-1" strike="noStrike">
                <a:solidFill>
                  <a:srgbClr val="000000"/>
                </a:solidFill>
                <a:latin typeface="Lato"/>
                <a:ea typeface="DejaVu Sans"/>
              </a:rPr>
              <a:t>	</a:t>
            </a:r>
            <a:r>
              <a:rPr b="0" lang="en-PH" sz="2400" spc="-1" strike="noStrike">
                <a:solidFill>
                  <a:srgbClr val="000000"/>
                </a:solidFill>
                <a:latin typeface="Lato"/>
                <a:ea typeface="DejaVu Sans"/>
              </a:rPr>
              <a:t>	</a:t>
            </a:r>
            <a:r>
              <a:rPr b="0" lang="en-PH" sz="2400" spc="-1" strike="noStrike">
                <a:solidFill>
                  <a:srgbClr val="000000"/>
                </a:solidFill>
                <a:latin typeface="Lato"/>
                <a:ea typeface="DejaVu Sans"/>
              </a:rPr>
              <a:t>	</a:t>
            </a:r>
            <a:r>
              <a:rPr b="0" lang="en-PH" sz="2400" spc="-1" strike="noStrike">
                <a:solidFill>
                  <a:srgbClr val="000000"/>
                </a:solidFill>
                <a:latin typeface="Lato"/>
                <a:ea typeface="DejaVu Sans"/>
              </a:rPr>
              <a:t>	</a:t>
            </a:r>
            <a:r>
              <a:rPr b="0" lang="en-PH" sz="2400" spc="-1" strike="noStrike">
                <a:solidFill>
                  <a:srgbClr val="000000"/>
                </a:solidFill>
                <a:latin typeface="Lato"/>
                <a:ea typeface="DejaVu Sans"/>
              </a:rPr>
              <a:t>	</a:t>
            </a:r>
            <a:r>
              <a:rPr b="0" lang="en-PH" sz="2400" spc="-1" strike="noStrike">
                <a:solidFill>
                  <a:srgbClr val="000000"/>
                </a:solidFill>
                <a:latin typeface="Lato"/>
                <a:ea typeface="DejaVu Sans"/>
              </a:rPr>
              <a:t>	</a:t>
            </a:r>
            <a:r>
              <a:rPr b="0" lang="en-PH" sz="2400" spc="-1" strike="noStrike">
                <a:solidFill>
                  <a:srgbClr val="000000"/>
                </a:solidFill>
                <a:latin typeface="Lato"/>
                <a:ea typeface="DejaVu Sans"/>
              </a:rPr>
              <a:t>	</a:t>
            </a:r>
            <a:r>
              <a:rPr b="0" lang="en-PH" sz="2400" spc="-1" strike="noStrike">
                <a:solidFill>
                  <a:srgbClr val="000000"/>
                </a:solidFill>
                <a:latin typeface="Lato"/>
                <a:ea typeface="DejaVu Sans"/>
              </a:rPr>
              <a:t>	</a:t>
            </a:r>
            <a:r>
              <a:rPr b="0" lang="en-PH" sz="2400" spc="-1" strike="noStrike">
                <a:solidFill>
                  <a:srgbClr val="000000"/>
                </a:solidFill>
                <a:latin typeface="Lato"/>
                <a:ea typeface="DejaVu Sans"/>
              </a:rPr>
              <a:t>	</a:t>
            </a:r>
            <a:r>
              <a:rPr b="0" lang="en-PH" sz="2400" spc="-1" strike="noStrike">
                <a:solidFill>
                  <a:srgbClr val="000000"/>
                </a:solidFill>
                <a:latin typeface="Lato"/>
                <a:ea typeface="DejaVu Sans"/>
              </a:rPr>
              <a:t>	</a:t>
            </a:r>
            <a:r>
              <a:rPr b="0" lang="en-PH" sz="2400" spc="-1" strike="noStrike">
                <a:solidFill>
                  <a:srgbClr val="000000"/>
                </a:solidFill>
                <a:latin typeface="Lato"/>
                <a:ea typeface="DejaVu Sans"/>
              </a:rPr>
              <a:t>	</a:t>
            </a:r>
            <a:r>
              <a:rPr b="0" lang="en-PH" sz="2400" spc="-1" strike="noStrike">
                <a:solidFill>
                  <a:srgbClr val="000000"/>
                </a:solidFill>
                <a:latin typeface="Lato"/>
                <a:ea typeface="DejaVu Sans"/>
              </a:rPr>
              <a:t>	</a:t>
            </a:r>
            <a:r>
              <a:rPr b="0" lang="en-PH" sz="2400" spc="-1" strike="noStrike">
                <a:solidFill>
                  <a:srgbClr val="000000"/>
                </a:solidFill>
                <a:latin typeface="Lato"/>
                <a:ea typeface="DejaVu Sans"/>
              </a:rPr>
              <a:t>you come along.</a:t>
            </a:r>
            <a:endParaRPr b="0" lang="en-PH" sz="2400" spc="-1" strike="noStrike">
              <a:latin typeface="Arial"/>
            </a:endParaRPr>
          </a:p>
          <a:p>
            <a:pPr>
              <a:lnSpc>
                <a:spcPct val="150000"/>
              </a:lnSpc>
              <a:spcBef>
                <a:spcPts val="567"/>
              </a:spcBef>
              <a:spcAft>
                <a:spcPts val="567"/>
              </a:spcAft>
              <a:buNone/>
            </a:pPr>
            <a:endParaRPr b="0" lang="en-PH" sz="2400" spc="-1" strike="noStrike">
              <a:latin typeface="Arial"/>
            </a:endParaRPr>
          </a:p>
          <a:p>
            <a:pPr>
              <a:lnSpc>
                <a:spcPct val="150000"/>
              </a:lnSpc>
              <a:spcBef>
                <a:spcPts val="567"/>
              </a:spcBef>
              <a:spcAft>
                <a:spcPts val="567"/>
              </a:spcAft>
              <a:buNone/>
            </a:pPr>
            <a:r>
              <a:rPr b="1" lang="en-PH" sz="2400" spc="-1" strike="noStrike">
                <a:solidFill>
                  <a:srgbClr val="000000"/>
                </a:solidFill>
                <a:latin typeface="Lato"/>
                <a:ea typeface="€NÓãþ"/>
              </a:rPr>
              <a:t>3. </a:t>
            </a:r>
            <a:r>
              <a:rPr b="0" lang="en-PH" sz="2400" spc="-1" strike="noStrike">
                <a:solidFill>
                  <a:srgbClr val="000000"/>
                </a:solidFill>
                <a:latin typeface="Lato"/>
                <a:ea typeface="€NÓãþ"/>
              </a:rPr>
              <a:t>	</a:t>
            </a:r>
            <a:r>
              <a:rPr b="0" lang="en-PH" sz="2400" spc="-1" strike="noStrike">
                <a:solidFill>
                  <a:srgbClr val="000000"/>
                </a:solidFill>
                <a:latin typeface="Lato"/>
                <a:ea typeface="€NÓãþ"/>
              </a:rPr>
              <a:t>	</a:t>
            </a:r>
            <a:r>
              <a:rPr b="0" lang="en-PH" sz="2400" spc="-1" strike="noStrike">
                <a:solidFill>
                  <a:srgbClr val="000000"/>
                </a:solidFill>
                <a:latin typeface="Lato"/>
                <a:ea typeface="€NÓãþ"/>
              </a:rPr>
              <a:t>	</a:t>
            </a:r>
            <a:r>
              <a:rPr b="0" lang="en-PH" sz="2400" spc="-1" strike="noStrike">
                <a:solidFill>
                  <a:srgbClr val="000000"/>
                </a:solidFill>
                <a:latin typeface="Lato"/>
                <a:ea typeface="€NÓãþ"/>
              </a:rPr>
              <a:t>	</a:t>
            </a:r>
            <a:r>
              <a:rPr b="0" lang="en-PH" sz="2400" spc="-1" strike="noStrike">
                <a:solidFill>
                  <a:srgbClr val="000000"/>
                </a:solidFill>
                <a:latin typeface="Lato"/>
                <a:ea typeface="€NÓãþ"/>
              </a:rPr>
              <a:t>	</a:t>
            </a:r>
            <a:r>
              <a:rPr b="0" lang="en-PH" sz="2400" spc="-1" strike="noStrike">
                <a:solidFill>
                  <a:srgbClr val="000000"/>
                </a:solidFill>
                <a:latin typeface="Lato"/>
                <a:ea typeface="€NÓãþ"/>
              </a:rPr>
              <a:t>	</a:t>
            </a:r>
            <a:r>
              <a:rPr b="0" lang="en-PH" sz="2400" spc="-1" strike="noStrike">
                <a:solidFill>
                  <a:srgbClr val="000000"/>
                </a:solidFill>
                <a:latin typeface="Lato"/>
                <a:ea typeface="€NÓãþ"/>
              </a:rPr>
              <a:t>	</a:t>
            </a:r>
            <a:r>
              <a:rPr b="1" lang="en-PH" sz="2400" spc="-1" strike="noStrike">
                <a:solidFill>
                  <a:srgbClr val="000000"/>
                </a:solidFill>
                <a:latin typeface="Lato"/>
                <a:ea typeface="€NÓãþ"/>
              </a:rPr>
              <a:t>	</a:t>
            </a:r>
            <a:r>
              <a:rPr b="1" lang="en-PH" sz="2400" spc="-1" strike="noStrike">
                <a:solidFill>
                  <a:srgbClr val="000000"/>
                </a:solidFill>
                <a:latin typeface="Lato"/>
                <a:ea typeface="€NÓãþ"/>
              </a:rPr>
              <a:t>see-saw – </a:t>
            </a:r>
            <a:r>
              <a:rPr b="0" lang="en-PH" sz="2400" spc="-1" strike="noStrike">
                <a:solidFill>
                  <a:srgbClr val="000000"/>
                </a:solidFill>
                <a:latin typeface="Lato"/>
                <a:ea typeface="€NÓãþ"/>
              </a:rPr>
              <a:t>where children can sit and </a:t>
            </a:r>
            <a:r>
              <a:rPr b="0" lang="en-PH" sz="2400" spc="-1" strike="noStrike">
                <a:solidFill>
                  <a:srgbClr val="000000"/>
                </a:solidFill>
                <a:latin typeface="Lato"/>
                <a:ea typeface="€NÓãþ"/>
              </a:rPr>
              <a:t>	</a:t>
            </a:r>
            <a:r>
              <a:rPr b="0" lang="en-PH" sz="2400" spc="-1" strike="noStrike">
                <a:solidFill>
                  <a:srgbClr val="000000"/>
                </a:solidFill>
                <a:latin typeface="Lato"/>
                <a:ea typeface="€NÓãþ"/>
              </a:rPr>
              <a:t>	</a:t>
            </a:r>
            <a:r>
              <a:rPr b="0" lang="en-PH" sz="2400" spc="-1" strike="noStrike">
                <a:solidFill>
                  <a:srgbClr val="000000"/>
                </a:solidFill>
                <a:latin typeface="Lato"/>
                <a:ea typeface="€NÓãþ"/>
              </a:rPr>
              <a:t>	</a:t>
            </a:r>
            <a:r>
              <a:rPr b="0" lang="en-PH" sz="2400" spc="-1" strike="noStrike">
                <a:solidFill>
                  <a:srgbClr val="000000"/>
                </a:solidFill>
                <a:latin typeface="Lato"/>
                <a:ea typeface="€NÓãþ"/>
              </a:rPr>
              <a:t>	</a:t>
            </a:r>
            <a:r>
              <a:rPr b="0" lang="en-PH" sz="2400" spc="-1" strike="noStrike">
                <a:solidFill>
                  <a:srgbClr val="000000"/>
                </a:solidFill>
                <a:latin typeface="Lato"/>
                <a:ea typeface="€NÓãþ"/>
              </a:rPr>
              <a:t>	</a:t>
            </a:r>
            <a:r>
              <a:rPr b="0" lang="en-PH" sz="2400" spc="-1" strike="noStrike">
                <a:solidFill>
                  <a:srgbClr val="000000"/>
                </a:solidFill>
                <a:latin typeface="Lato"/>
                <a:ea typeface="€NÓãþ"/>
              </a:rPr>
              <a:t>	</a:t>
            </a:r>
            <a:r>
              <a:rPr b="0" lang="en-PH" sz="2400" spc="-1" strike="noStrike">
                <a:solidFill>
                  <a:srgbClr val="000000"/>
                </a:solidFill>
                <a:latin typeface="Lato"/>
                <a:ea typeface="€NÓãþ"/>
              </a:rPr>
              <a:t>	</a:t>
            </a:r>
            <a:r>
              <a:rPr b="0" lang="en-PH" sz="2400" spc="-1" strike="noStrike">
                <a:solidFill>
                  <a:srgbClr val="000000"/>
                </a:solidFill>
                <a:latin typeface="Lato"/>
                <a:ea typeface="€NÓãþ"/>
              </a:rPr>
              <a:t>	</a:t>
            </a:r>
            <a:r>
              <a:rPr b="0" lang="en-PH" sz="2400" spc="-1" strike="noStrike">
                <a:solidFill>
                  <a:srgbClr val="000000"/>
                </a:solidFill>
                <a:latin typeface="Lato"/>
                <a:ea typeface="€NÓãþ"/>
              </a:rPr>
              <a:t>	</a:t>
            </a:r>
            <a:r>
              <a:rPr b="0" lang="en-PH" sz="2400" spc="-1" strike="noStrike">
                <a:solidFill>
                  <a:srgbClr val="000000"/>
                </a:solidFill>
                <a:latin typeface="Lato"/>
                <a:ea typeface="€NÓãþ"/>
              </a:rPr>
              <a:t>	</a:t>
            </a:r>
            <a:r>
              <a:rPr b="0" lang="en-PH" sz="2400" spc="-1" strike="noStrike">
                <a:solidFill>
                  <a:srgbClr val="000000"/>
                </a:solidFill>
                <a:latin typeface="Lato"/>
                <a:ea typeface="€NÓãþ"/>
              </a:rPr>
              <a:t>	</a:t>
            </a:r>
            <a:r>
              <a:rPr b="0" lang="en-PH" sz="2400" spc="-1" strike="noStrike">
                <a:solidFill>
                  <a:srgbClr val="000000"/>
                </a:solidFill>
                <a:latin typeface="Lato"/>
                <a:ea typeface="€NÓãþ"/>
              </a:rPr>
              <a:t>	</a:t>
            </a:r>
            <a:r>
              <a:rPr b="0" lang="en-PH" sz="2400" spc="-1" strike="noStrike">
                <a:solidFill>
                  <a:srgbClr val="000000"/>
                </a:solidFill>
                <a:latin typeface="Lato"/>
                <a:ea typeface="€NÓãþ"/>
              </a:rPr>
              <a:t>move up and down</a:t>
            </a:r>
            <a:endParaRPr b="0" lang="en-PH" sz="2400" spc="-1" strike="noStrike">
              <a:latin typeface="Arial"/>
            </a:endParaRPr>
          </a:p>
          <a:p>
            <a:pPr>
              <a:lnSpc>
                <a:spcPct val="150000"/>
              </a:lnSpc>
              <a:spcBef>
                <a:spcPts val="567"/>
              </a:spcBef>
              <a:spcAft>
                <a:spcPts val="567"/>
              </a:spcAft>
              <a:buNone/>
            </a:pPr>
            <a:r>
              <a:rPr b="0" lang="en-PH" sz="2400" spc="-1" strike="noStrike">
                <a:solidFill>
                  <a:srgbClr val="000000"/>
                </a:solidFill>
                <a:latin typeface="Lato"/>
                <a:ea typeface="€NÓãþ"/>
              </a:rPr>
              <a:t>	</a:t>
            </a:r>
            <a:r>
              <a:rPr b="0" lang="en-PH" sz="2400" spc="-1" strike="noStrike">
                <a:solidFill>
                  <a:srgbClr val="000000"/>
                </a:solidFill>
                <a:latin typeface="Lato"/>
                <a:ea typeface="€NÓãþ"/>
              </a:rPr>
              <a:t>	</a:t>
            </a:r>
            <a:r>
              <a:rPr b="0" lang="en-PH" sz="2400" spc="-1" strike="noStrike">
                <a:solidFill>
                  <a:srgbClr val="000000"/>
                </a:solidFill>
                <a:latin typeface="Lato"/>
                <a:ea typeface="€NÓãþ"/>
              </a:rPr>
              <a:t>	</a:t>
            </a:r>
            <a:r>
              <a:rPr b="0" lang="en-PH" sz="2400" spc="-1" strike="noStrike">
                <a:solidFill>
                  <a:srgbClr val="000000"/>
                </a:solidFill>
                <a:latin typeface="Lato"/>
                <a:ea typeface="€NÓãþ"/>
              </a:rPr>
              <a:t>	</a:t>
            </a:r>
            <a:r>
              <a:rPr b="0" lang="en-PH" sz="2400" spc="-1" strike="noStrike">
                <a:solidFill>
                  <a:srgbClr val="000000"/>
                </a:solidFill>
                <a:latin typeface="Lato"/>
                <a:ea typeface="€NÓãþ"/>
              </a:rPr>
              <a:t>	</a:t>
            </a:r>
            <a:r>
              <a:rPr b="0" lang="en-PH" sz="2400" spc="-1" strike="noStrike">
                <a:solidFill>
                  <a:srgbClr val="000000"/>
                </a:solidFill>
                <a:latin typeface="Lato"/>
                <a:ea typeface="€NÓãþ"/>
              </a:rPr>
              <a:t>	</a:t>
            </a:r>
            <a:r>
              <a:rPr b="0" lang="en-PH" sz="2400" spc="-1" strike="noStrike">
                <a:solidFill>
                  <a:srgbClr val="000000"/>
                </a:solidFill>
                <a:latin typeface="Lato"/>
                <a:ea typeface="€NÓãþ"/>
              </a:rPr>
              <a:t>	</a:t>
            </a:r>
            <a:r>
              <a:rPr b="0" lang="en-PH" sz="2400" spc="-1" strike="noStrike">
                <a:solidFill>
                  <a:srgbClr val="000000"/>
                </a:solidFill>
                <a:latin typeface="Lato"/>
                <a:ea typeface="€NÓãþ"/>
              </a:rPr>
              <a:t>	</a:t>
            </a:r>
            <a:r>
              <a:rPr b="1" lang="en-PH" sz="2400" spc="-1" strike="noStrike">
                <a:solidFill>
                  <a:srgbClr val="000000"/>
                </a:solidFill>
                <a:latin typeface="Lato"/>
                <a:ea typeface="€NÓãþ"/>
              </a:rPr>
              <a:t>Example:</a:t>
            </a:r>
            <a:r>
              <a:rPr b="0" lang="en-PH" sz="2400" spc="-1" strike="noStrike">
                <a:solidFill>
                  <a:srgbClr val="000000"/>
                </a:solidFill>
                <a:latin typeface="Lato"/>
                <a:ea typeface="€NÓãþ"/>
              </a:rPr>
              <a:t>  At the park, I played on a </a:t>
            </a:r>
            <a:r>
              <a:rPr b="0" lang="en-PH" sz="2400" spc="-1" strike="noStrike">
                <a:solidFill>
                  <a:srgbClr val="000000"/>
                </a:solidFill>
                <a:latin typeface="Lato"/>
                <a:ea typeface="€NÓãþ"/>
              </a:rPr>
              <a:t>	</a:t>
            </a:r>
            <a:r>
              <a:rPr b="0" lang="en-PH" sz="2400" spc="-1" strike="noStrike">
                <a:solidFill>
                  <a:srgbClr val="000000"/>
                </a:solidFill>
                <a:latin typeface="Lato"/>
                <a:ea typeface="€NÓãþ"/>
              </a:rPr>
              <a:t>	</a:t>
            </a:r>
            <a:r>
              <a:rPr b="0" lang="en-PH" sz="2400" spc="-1" strike="noStrike">
                <a:solidFill>
                  <a:srgbClr val="000000"/>
                </a:solidFill>
                <a:latin typeface="Lato"/>
                <a:ea typeface="€NÓãþ"/>
              </a:rPr>
              <a:t>	</a:t>
            </a:r>
            <a:r>
              <a:rPr b="0" lang="en-PH" sz="2400" spc="-1" strike="noStrike">
                <a:solidFill>
                  <a:srgbClr val="000000"/>
                </a:solidFill>
                <a:latin typeface="Lato"/>
                <a:ea typeface="€NÓãþ"/>
              </a:rPr>
              <a:t>	</a:t>
            </a:r>
            <a:r>
              <a:rPr b="0" lang="en-PH" sz="2400" spc="-1" strike="noStrike">
                <a:solidFill>
                  <a:srgbClr val="000000"/>
                </a:solidFill>
                <a:latin typeface="Lato"/>
                <a:ea typeface="€NÓãþ"/>
              </a:rPr>
              <a:t>	</a:t>
            </a:r>
            <a:r>
              <a:rPr b="0" lang="en-PH" sz="2400" spc="-1" strike="noStrike">
                <a:solidFill>
                  <a:srgbClr val="000000"/>
                </a:solidFill>
                <a:latin typeface="Lato"/>
                <a:ea typeface="€NÓãþ"/>
              </a:rPr>
              <a:t>	</a:t>
            </a:r>
            <a:r>
              <a:rPr b="0" lang="en-PH" sz="2400" spc="-1" strike="noStrike">
                <a:solidFill>
                  <a:srgbClr val="000000"/>
                </a:solidFill>
                <a:latin typeface="Lato"/>
                <a:ea typeface="€NÓãþ"/>
              </a:rPr>
              <a:t>	</a:t>
            </a:r>
            <a:r>
              <a:rPr b="0" lang="en-PH" sz="2400" spc="-1" strike="noStrike">
                <a:solidFill>
                  <a:srgbClr val="000000"/>
                </a:solidFill>
                <a:latin typeface="Lato"/>
                <a:ea typeface="€NÓãþ"/>
              </a:rPr>
              <a:t>	</a:t>
            </a:r>
            <a:r>
              <a:rPr b="0" lang="en-PH" sz="2400" spc="-1" strike="noStrike">
                <a:solidFill>
                  <a:srgbClr val="000000"/>
                </a:solidFill>
                <a:latin typeface="Lato"/>
                <a:ea typeface="€NÓãþ"/>
              </a:rPr>
              <a:t>	</a:t>
            </a:r>
            <a:r>
              <a:rPr b="0" lang="en-PH" sz="2400" spc="-1" strike="noStrike">
                <a:solidFill>
                  <a:srgbClr val="000000"/>
                </a:solidFill>
                <a:latin typeface="Lato"/>
                <a:ea typeface="€NÓãþ"/>
              </a:rPr>
              <a:t>	</a:t>
            </a:r>
            <a:r>
              <a:rPr b="0" lang="en-PH" sz="2400" spc="-1" strike="noStrike">
                <a:solidFill>
                  <a:srgbClr val="000000"/>
                </a:solidFill>
                <a:latin typeface="Lato"/>
                <a:ea typeface="€NÓãþ"/>
              </a:rPr>
              <a:t>	</a:t>
            </a:r>
            <a:r>
              <a:rPr b="0" lang="en-PH" sz="2400" spc="-1" strike="noStrike">
                <a:solidFill>
                  <a:srgbClr val="000000"/>
                </a:solidFill>
                <a:latin typeface="Lato"/>
                <a:ea typeface="€NÓãþ"/>
              </a:rPr>
              <a:t>	</a:t>
            </a:r>
            <a:r>
              <a:rPr b="0" lang="en-PH" sz="2400" spc="-1" strike="noStrike">
                <a:solidFill>
                  <a:srgbClr val="000000"/>
                </a:solidFill>
                <a:latin typeface="Lato"/>
                <a:ea typeface="€NÓãþ"/>
              </a:rPr>
              <a:t>see-saw with my cousin.</a:t>
            </a:r>
            <a:endParaRPr b="0" lang="en-PH" sz="2400" spc="-1" strike="noStrike">
              <a:latin typeface="Arial"/>
            </a:endParaRPr>
          </a:p>
        </p:txBody>
      </p:sp>
      <p:pic>
        <p:nvPicPr>
          <p:cNvPr id="147" name="" descr=""/>
          <p:cNvPicPr/>
          <p:nvPr/>
        </p:nvPicPr>
        <p:blipFill>
          <a:blip r:embed="rId1"/>
          <a:stretch/>
        </p:blipFill>
        <p:spPr>
          <a:xfrm>
            <a:off x="1801800" y="900000"/>
            <a:ext cx="2696040" cy="2196000"/>
          </a:xfrm>
          <a:prstGeom prst="rect">
            <a:avLst/>
          </a:prstGeom>
          <a:ln w="0">
            <a:noFill/>
          </a:ln>
        </p:spPr>
      </p:pic>
      <p:pic>
        <p:nvPicPr>
          <p:cNvPr id="148" name="" descr=""/>
          <p:cNvPicPr/>
          <p:nvPr/>
        </p:nvPicPr>
        <p:blipFill>
          <a:blip r:embed="rId2"/>
          <a:srcRect l="6972" t="5287" r="0" b="2389"/>
          <a:stretch/>
        </p:blipFill>
        <p:spPr>
          <a:xfrm>
            <a:off x="1800000" y="3096000"/>
            <a:ext cx="2700000" cy="2568240"/>
          </a:xfrm>
          <a:prstGeom prst="rect">
            <a:avLst/>
          </a:prstGeom>
          <a:ln w="0">
            <a:noFill/>
          </a:ln>
        </p:spPr>
      </p:pic>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9" name=""/>
          <p:cNvSpPr/>
          <p:nvPr/>
        </p:nvSpPr>
        <p:spPr>
          <a:xfrm>
            <a:off x="1260000" y="540000"/>
            <a:ext cx="8817840" cy="5054760"/>
          </a:xfrm>
          <a:prstGeom prst="rect">
            <a:avLst/>
          </a:prstGeom>
          <a:noFill/>
          <a:ln w="38160">
            <a:solidFill>
              <a:srgbClr val="3465a4"/>
            </a:solidFill>
            <a:prstDash val="lgDash"/>
            <a:round/>
          </a:ln>
        </p:spPr>
        <p:style>
          <a:lnRef idx="0"/>
          <a:fillRef idx="0"/>
          <a:effectRef idx="0"/>
          <a:fontRef idx="minor"/>
        </p:style>
        <p:txBody>
          <a:bodyPr lIns="109080" rIns="109080" tIns="64080" bIns="64080" anchor="t">
            <a:noAutofit/>
          </a:bodyPr>
          <a:p>
            <a:pPr algn="just">
              <a:lnSpc>
                <a:spcPct val="150000"/>
              </a:lnSpc>
              <a:spcBef>
                <a:spcPts val="567"/>
              </a:spcBef>
              <a:spcAft>
                <a:spcPts val="567"/>
              </a:spcAft>
              <a:buNone/>
            </a:pPr>
            <a:r>
              <a:rPr b="1" lang="en-PH" sz="2400" spc="-1" strike="noStrike">
                <a:solidFill>
                  <a:srgbClr val="000000"/>
                </a:solidFill>
                <a:latin typeface="Lato"/>
                <a:ea typeface="DejaVu Sans"/>
              </a:rPr>
              <a:t>4.</a:t>
            </a:r>
            <a:r>
              <a:rPr b="1" lang="en-PH" sz="2400" spc="-1" strike="noStrike">
                <a:solidFill>
                  <a:srgbClr val="000000"/>
                </a:solidFill>
                <a:latin typeface="Lato"/>
                <a:ea typeface="DejaVu Sans"/>
              </a:rPr>
              <a:t>	</a:t>
            </a:r>
            <a:r>
              <a:rPr b="0" lang="en-PH" sz="2400" spc="-1" strike="noStrike">
                <a:solidFill>
                  <a:srgbClr val="000000"/>
                </a:solidFill>
                <a:latin typeface="Lato"/>
                <a:ea typeface="DejaVu Sans"/>
              </a:rPr>
              <a:t>	</a:t>
            </a:r>
            <a:r>
              <a:rPr b="0" lang="en-PH" sz="2400" spc="-1" strike="noStrike">
                <a:solidFill>
                  <a:srgbClr val="000000"/>
                </a:solidFill>
                <a:latin typeface="Lato"/>
                <a:ea typeface="DejaVu Sans"/>
              </a:rPr>
              <a:t>	</a:t>
            </a:r>
            <a:r>
              <a:rPr b="0" lang="en-PH" sz="2400" spc="-1" strike="noStrike">
                <a:solidFill>
                  <a:srgbClr val="000000"/>
                </a:solidFill>
                <a:latin typeface="Lato"/>
                <a:ea typeface="DejaVu Sans"/>
              </a:rPr>
              <a:t>	</a:t>
            </a:r>
            <a:r>
              <a:rPr b="0" lang="en-PH" sz="2400" spc="-1" strike="noStrike">
                <a:solidFill>
                  <a:srgbClr val="000000"/>
                </a:solidFill>
                <a:latin typeface="Lato"/>
                <a:ea typeface="DejaVu Sans"/>
              </a:rPr>
              <a:t>	</a:t>
            </a:r>
            <a:r>
              <a:rPr b="0" lang="en-PH" sz="2400" spc="-1" strike="noStrike">
                <a:solidFill>
                  <a:srgbClr val="000000"/>
                </a:solidFill>
                <a:latin typeface="Lato"/>
                <a:ea typeface="DejaVu Sans"/>
              </a:rPr>
              <a:t>	</a:t>
            </a:r>
            <a:r>
              <a:rPr b="0" lang="en-PH" sz="2400" spc="-1" strike="noStrike">
                <a:solidFill>
                  <a:srgbClr val="000000"/>
                </a:solidFill>
                <a:latin typeface="Lato"/>
                <a:ea typeface="DejaVu Sans"/>
              </a:rPr>
              <a:t>	</a:t>
            </a:r>
            <a:r>
              <a:rPr b="0" lang="en-PH" sz="2400" spc="-1" strike="noStrike">
                <a:solidFill>
                  <a:srgbClr val="000000"/>
                </a:solidFill>
                <a:latin typeface="Lato"/>
                <a:ea typeface="DejaVu Sans"/>
              </a:rPr>
              <a:t>	</a:t>
            </a:r>
            <a:r>
              <a:rPr b="1" lang="en-PH" sz="2400" spc="-1" strike="noStrike">
                <a:solidFill>
                  <a:srgbClr val="000000"/>
                </a:solidFill>
                <a:latin typeface="Lato"/>
                <a:ea typeface="€NÓãþ"/>
              </a:rPr>
              <a:t>tick-tock – </a:t>
            </a:r>
            <a:r>
              <a:rPr b="0" lang="en-PH" sz="2400" spc="-1" strike="noStrike">
                <a:solidFill>
                  <a:srgbClr val="000000"/>
                </a:solidFill>
                <a:latin typeface="Lato"/>
                <a:ea typeface="€NÓãþ"/>
              </a:rPr>
              <a:t>the sound made by a clock</a:t>
            </a:r>
            <a:endParaRPr b="0" lang="en-PH" sz="2400" spc="-1" strike="noStrike">
              <a:latin typeface="Arial"/>
            </a:endParaRPr>
          </a:p>
          <a:p>
            <a:pPr algn="just">
              <a:lnSpc>
                <a:spcPct val="150000"/>
              </a:lnSpc>
              <a:spcBef>
                <a:spcPts val="567"/>
              </a:spcBef>
              <a:spcAft>
                <a:spcPts val="567"/>
              </a:spcAft>
              <a:buNone/>
            </a:pPr>
            <a:r>
              <a:rPr b="1" lang="en-PH" sz="2400" spc="-1" strike="noStrike">
                <a:solidFill>
                  <a:srgbClr val="000000"/>
                </a:solidFill>
                <a:latin typeface="Lato"/>
                <a:ea typeface="€NÓãþ"/>
              </a:rPr>
              <a:t>	</a:t>
            </a:r>
            <a:r>
              <a:rPr b="1" lang="en-PH" sz="2400" spc="-1" strike="noStrike">
                <a:solidFill>
                  <a:srgbClr val="000000"/>
                </a:solidFill>
                <a:latin typeface="Lato"/>
                <a:ea typeface="€NÓãþ"/>
              </a:rPr>
              <a:t>	</a:t>
            </a:r>
            <a:r>
              <a:rPr b="1" lang="en-PH" sz="2400" spc="-1" strike="noStrike">
                <a:solidFill>
                  <a:srgbClr val="000000"/>
                </a:solidFill>
                <a:latin typeface="Lato"/>
                <a:ea typeface="€NÓãþ"/>
              </a:rPr>
              <a:t>	</a:t>
            </a:r>
            <a:r>
              <a:rPr b="1" lang="en-PH" sz="2400" spc="-1" strike="noStrike">
                <a:solidFill>
                  <a:srgbClr val="000000"/>
                </a:solidFill>
                <a:latin typeface="Lato"/>
                <a:ea typeface="€NÓãþ"/>
              </a:rPr>
              <a:t>	</a:t>
            </a:r>
            <a:r>
              <a:rPr b="1" lang="en-PH" sz="2400" spc="-1" strike="noStrike">
                <a:solidFill>
                  <a:srgbClr val="000000"/>
                </a:solidFill>
                <a:latin typeface="Lato"/>
                <a:ea typeface="€NÓãþ"/>
              </a:rPr>
              <a:t>	</a:t>
            </a:r>
            <a:r>
              <a:rPr b="1" lang="en-PH" sz="2400" spc="-1" strike="noStrike">
                <a:solidFill>
                  <a:srgbClr val="000000"/>
                </a:solidFill>
                <a:latin typeface="Lato"/>
                <a:ea typeface="€NÓãþ"/>
              </a:rPr>
              <a:t>	</a:t>
            </a:r>
            <a:r>
              <a:rPr b="1" lang="en-PH" sz="2400" spc="-1" strike="noStrike">
                <a:solidFill>
                  <a:srgbClr val="000000"/>
                </a:solidFill>
                <a:latin typeface="Lato"/>
                <a:ea typeface="€NÓãþ"/>
              </a:rPr>
              <a:t>	</a:t>
            </a:r>
            <a:r>
              <a:rPr b="1" lang="en-PH" sz="2400" spc="-1" strike="noStrike">
                <a:solidFill>
                  <a:srgbClr val="000000"/>
                </a:solidFill>
                <a:latin typeface="Lato"/>
                <a:ea typeface="€NÓãþ"/>
              </a:rPr>
              <a:t>	</a:t>
            </a:r>
            <a:r>
              <a:rPr b="1" lang="en-PH" sz="2400" spc="-1" strike="noStrike">
                <a:solidFill>
                  <a:srgbClr val="000000"/>
                </a:solidFill>
                <a:latin typeface="Lato"/>
                <a:ea typeface="€NÓãþ"/>
              </a:rPr>
              <a:t>Example: </a:t>
            </a:r>
            <a:r>
              <a:rPr b="0" lang="en-PH" sz="2400" spc="-1" strike="noStrike">
                <a:solidFill>
                  <a:srgbClr val="000000"/>
                </a:solidFill>
                <a:latin typeface="Lato"/>
                <a:ea typeface="€NÓãþ"/>
              </a:rPr>
              <a:t>At night, the tick-tock of the </a:t>
            </a:r>
            <a:r>
              <a:rPr b="0" lang="en-PH" sz="2400" spc="-1" strike="noStrike">
                <a:solidFill>
                  <a:srgbClr val="000000"/>
                </a:solidFill>
                <a:latin typeface="Lato"/>
                <a:ea typeface="€NÓãþ"/>
              </a:rPr>
              <a:t>	</a:t>
            </a:r>
            <a:r>
              <a:rPr b="0" lang="en-PH" sz="2400" spc="-1" strike="noStrike">
                <a:solidFill>
                  <a:srgbClr val="000000"/>
                </a:solidFill>
                <a:latin typeface="Lato"/>
                <a:ea typeface="€NÓãþ"/>
              </a:rPr>
              <a:t>	</a:t>
            </a:r>
            <a:r>
              <a:rPr b="0" lang="en-PH" sz="2400" spc="-1" strike="noStrike">
                <a:solidFill>
                  <a:srgbClr val="000000"/>
                </a:solidFill>
                <a:latin typeface="Lato"/>
                <a:ea typeface="€NÓãþ"/>
              </a:rPr>
              <a:t>	</a:t>
            </a:r>
            <a:r>
              <a:rPr b="0" lang="en-PH" sz="2400" spc="-1" strike="noStrike">
                <a:solidFill>
                  <a:srgbClr val="000000"/>
                </a:solidFill>
                <a:latin typeface="Lato"/>
                <a:ea typeface="€NÓãþ"/>
              </a:rPr>
              <a:t>	</a:t>
            </a:r>
            <a:r>
              <a:rPr b="0" lang="en-PH" sz="2400" spc="-1" strike="noStrike">
                <a:solidFill>
                  <a:srgbClr val="000000"/>
                </a:solidFill>
                <a:latin typeface="Lato"/>
                <a:ea typeface="€NÓãþ"/>
              </a:rPr>
              <a:t>	</a:t>
            </a:r>
            <a:r>
              <a:rPr b="0" lang="en-PH" sz="2400" spc="-1" strike="noStrike">
                <a:solidFill>
                  <a:srgbClr val="000000"/>
                </a:solidFill>
                <a:latin typeface="Lato"/>
                <a:ea typeface="€NÓãþ"/>
              </a:rPr>
              <a:t>	</a:t>
            </a:r>
            <a:r>
              <a:rPr b="0" lang="en-PH" sz="2400" spc="-1" strike="noStrike">
                <a:solidFill>
                  <a:srgbClr val="000000"/>
                </a:solidFill>
                <a:latin typeface="Lato"/>
                <a:ea typeface="€NÓãþ"/>
              </a:rPr>
              <a:t>	</a:t>
            </a:r>
            <a:r>
              <a:rPr b="0" lang="en-PH" sz="2400" spc="-1" strike="noStrike">
                <a:solidFill>
                  <a:srgbClr val="000000"/>
                </a:solidFill>
                <a:latin typeface="Lato"/>
                <a:ea typeface="€NÓãþ"/>
              </a:rPr>
              <a:t>	</a:t>
            </a:r>
            <a:r>
              <a:rPr b="0" lang="en-PH" sz="2400" spc="-1" strike="noStrike">
                <a:solidFill>
                  <a:srgbClr val="000000"/>
                </a:solidFill>
                <a:latin typeface="Lato"/>
                <a:ea typeface="€NÓãþ"/>
              </a:rPr>
              <a:t>	</a:t>
            </a:r>
            <a:r>
              <a:rPr b="0" lang="en-PH" sz="2400" spc="-1" strike="noStrike">
                <a:solidFill>
                  <a:srgbClr val="000000"/>
                </a:solidFill>
                <a:latin typeface="Lato"/>
                <a:ea typeface="€NÓãþ"/>
              </a:rPr>
              <a:t>	</a:t>
            </a:r>
            <a:r>
              <a:rPr b="0" lang="en-PH" sz="2400" spc="-1" strike="noStrike">
                <a:solidFill>
                  <a:srgbClr val="000000"/>
                </a:solidFill>
                <a:latin typeface="Lato"/>
                <a:ea typeface="€NÓãþ"/>
              </a:rPr>
              <a:t>	</a:t>
            </a:r>
            <a:r>
              <a:rPr b="0" lang="en-PH" sz="2400" spc="-1" strike="noStrike">
                <a:solidFill>
                  <a:srgbClr val="000000"/>
                </a:solidFill>
                <a:latin typeface="Lato"/>
                <a:ea typeface="€NÓãþ"/>
              </a:rPr>
              <a:t>clock</a:t>
            </a:r>
            <a:r>
              <a:rPr b="1" lang="en-PH" sz="2400" spc="-1" strike="noStrike">
                <a:solidFill>
                  <a:srgbClr val="000000"/>
                </a:solidFill>
                <a:latin typeface="Lato"/>
                <a:ea typeface="€NÓãþ"/>
              </a:rPr>
              <a:t> </a:t>
            </a:r>
            <a:r>
              <a:rPr b="0" lang="en-PH" sz="2400" spc="-1" strike="noStrike">
                <a:solidFill>
                  <a:srgbClr val="000000"/>
                </a:solidFill>
                <a:latin typeface="Lato"/>
                <a:ea typeface="€NÓãþ"/>
              </a:rPr>
              <a:t>seems to get louder.</a:t>
            </a:r>
            <a:endParaRPr b="0" lang="en-PH" sz="2400" spc="-1" strike="noStrike">
              <a:latin typeface="Arial"/>
            </a:endParaRPr>
          </a:p>
          <a:p>
            <a:pPr algn="just">
              <a:lnSpc>
                <a:spcPct val="150000"/>
              </a:lnSpc>
              <a:spcBef>
                <a:spcPts val="567"/>
              </a:spcBef>
              <a:spcAft>
                <a:spcPts val="567"/>
              </a:spcAft>
              <a:buNone/>
            </a:pPr>
            <a:endParaRPr b="0" lang="en-PH" sz="2400" spc="-1" strike="noStrike">
              <a:latin typeface="Arial"/>
            </a:endParaRPr>
          </a:p>
          <a:p>
            <a:pPr algn="just">
              <a:lnSpc>
                <a:spcPct val="150000"/>
              </a:lnSpc>
              <a:spcBef>
                <a:spcPts val="567"/>
              </a:spcBef>
              <a:spcAft>
                <a:spcPts val="567"/>
              </a:spcAft>
              <a:buNone/>
            </a:pPr>
            <a:r>
              <a:rPr b="1" lang="en-PH" sz="2400" spc="-1" strike="noStrike">
                <a:solidFill>
                  <a:srgbClr val="000000"/>
                </a:solidFill>
                <a:latin typeface="Lato"/>
                <a:ea typeface="€NÓãþ"/>
              </a:rPr>
              <a:t>5. </a:t>
            </a:r>
            <a:r>
              <a:rPr b="0" lang="en-PH" sz="2400" spc="-1" strike="noStrike">
                <a:solidFill>
                  <a:srgbClr val="000000"/>
                </a:solidFill>
                <a:latin typeface="Lato"/>
                <a:ea typeface="€NÓãþ"/>
              </a:rPr>
              <a:t>	</a:t>
            </a:r>
            <a:r>
              <a:rPr b="0" lang="en-PH" sz="2400" spc="-1" strike="noStrike">
                <a:solidFill>
                  <a:srgbClr val="000000"/>
                </a:solidFill>
                <a:latin typeface="Lato"/>
                <a:ea typeface="€NÓãþ"/>
              </a:rPr>
              <a:t>	</a:t>
            </a:r>
            <a:r>
              <a:rPr b="0" lang="en-PH" sz="2400" spc="-1" strike="noStrike">
                <a:solidFill>
                  <a:srgbClr val="000000"/>
                </a:solidFill>
                <a:latin typeface="Lato"/>
                <a:ea typeface="€NÓãþ"/>
              </a:rPr>
              <a:t>	</a:t>
            </a:r>
            <a:r>
              <a:rPr b="0" lang="en-PH" sz="2400" spc="-1" strike="noStrike">
                <a:solidFill>
                  <a:srgbClr val="000000"/>
                </a:solidFill>
                <a:latin typeface="Lato"/>
                <a:ea typeface="€NÓãþ"/>
              </a:rPr>
              <a:t>	</a:t>
            </a:r>
            <a:r>
              <a:rPr b="0" lang="en-PH" sz="2400" spc="-1" strike="noStrike">
                <a:solidFill>
                  <a:srgbClr val="000000"/>
                </a:solidFill>
                <a:latin typeface="Lato"/>
                <a:ea typeface="€NÓãþ"/>
              </a:rPr>
              <a:t>	</a:t>
            </a:r>
            <a:r>
              <a:rPr b="0" lang="en-PH" sz="2400" spc="-1" strike="noStrike">
                <a:solidFill>
                  <a:srgbClr val="000000"/>
                </a:solidFill>
                <a:latin typeface="Lato"/>
                <a:ea typeface="€NÓãþ"/>
              </a:rPr>
              <a:t>	</a:t>
            </a:r>
            <a:r>
              <a:rPr b="0" lang="en-PH" sz="2400" spc="-1" strike="noStrike">
                <a:solidFill>
                  <a:srgbClr val="000000"/>
                </a:solidFill>
                <a:latin typeface="Lato"/>
                <a:ea typeface="€NÓãþ"/>
              </a:rPr>
              <a:t>	</a:t>
            </a:r>
            <a:r>
              <a:rPr b="1" lang="en-PH" sz="2400" spc="-1" strike="noStrike">
                <a:solidFill>
                  <a:srgbClr val="000000"/>
                </a:solidFill>
                <a:latin typeface="Lato"/>
                <a:ea typeface="€NÓãþ"/>
              </a:rPr>
              <a:t>	</a:t>
            </a:r>
            <a:r>
              <a:rPr b="1" lang="en-PH" sz="2400" spc="-1" strike="noStrike">
                <a:solidFill>
                  <a:srgbClr val="000000"/>
                </a:solidFill>
                <a:latin typeface="Lato"/>
                <a:ea typeface="€NÓãþ"/>
              </a:rPr>
              <a:t>zigzag – </a:t>
            </a:r>
            <a:r>
              <a:rPr b="0" lang="en-PH" sz="2400" spc="-1" strike="noStrike">
                <a:solidFill>
                  <a:srgbClr val="000000"/>
                </a:solidFill>
                <a:latin typeface="Lato"/>
                <a:ea typeface="€NÓãþ"/>
              </a:rPr>
              <a:t>a series of sharp turns</a:t>
            </a:r>
            <a:endParaRPr b="0" lang="en-PH" sz="2400" spc="-1" strike="noStrike">
              <a:latin typeface="Arial"/>
            </a:endParaRPr>
          </a:p>
          <a:p>
            <a:pPr algn="just">
              <a:lnSpc>
                <a:spcPct val="150000"/>
              </a:lnSpc>
              <a:spcBef>
                <a:spcPts val="567"/>
              </a:spcBef>
              <a:spcAft>
                <a:spcPts val="567"/>
              </a:spcAft>
              <a:buNone/>
            </a:pPr>
            <a:r>
              <a:rPr b="1" lang="en-PH" sz="2400" spc="-1" strike="noStrike">
                <a:solidFill>
                  <a:srgbClr val="000000"/>
                </a:solidFill>
                <a:latin typeface="Lato"/>
                <a:ea typeface="€NÓãþ"/>
              </a:rPr>
              <a:t>	</a:t>
            </a:r>
            <a:r>
              <a:rPr b="1" lang="en-PH" sz="2400" spc="-1" strike="noStrike">
                <a:solidFill>
                  <a:srgbClr val="000000"/>
                </a:solidFill>
                <a:latin typeface="Lato"/>
                <a:ea typeface="€NÓãþ"/>
              </a:rPr>
              <a:t>	</a:t>
            </a:r>
            <a:r>
              <a:rPr b="1" lang="en-PH" sz="2400" spc="-1" strike="noStrike">
                <a:solidFill>
                  <a:srgbClr val="000000"/>
                </a:solidFill>
                <a:latin typeface="Lato"/>
                <a:ea typeface="€NÓãþ"/>
              </a:rPr>
              <a:t>	</a:t>
            </a:r>
            <a:r>
              <a:rPr b="1" lang="en-PH" sz="2400" spc="-1" strike="noStrike">
                <a:solidFill>
                  <a:srgbClr val="000000"/>
                </a:solidFill>
                <a:latin typeface="Lato"/>
                <a:ea typeface="€NÓãþ"/>
              </a:rPr>
              <a:t>	</a:t>
            </a:r>
            <a:r>
              <a:rPr b="1" lang="en-PH" sz="2400" spc="-1" strike="noStrike">
                <a:solidFill>
                  <a:srgbClr val="000000"/>
                </a:solidFill>
                <a:latin typeface="Lato"/>
                <a:ea typeface="€NÓãþ"/>
              </a:rPr>
              <a:t>	</a:t>
            </a:r>
            <a:r>
              <a:rPr b="1" lang="en-PH" sz="2400" spc="-1" strike="noStrike">
                <a:solidFill>
                  <a:srgbClr val="000000"/>
                </a:solidFill>
                <a:latin typeface="Lato"/>
                <a:ea typeface="€NÓãþ"/>
              </a:rPr>
              <a:t>	</a:t>
            </a:r>
            <a:r>
              <a:rPr b="1" lang="en-PH" sz="2400" spc="-1" strike="noStrike">
                <a:solidFill>
                  <a:srgbClr val="000000"/>
                </a:solidFill>
                <a:latin typeface="Lato"/>
                <a:ea typeface="€NÓãþ"/>
              </a:rPr>
              <a:t>	</a:t>
            </a:r>
            <a:r>
              <a:rPr b="1" lang="en-PH" sz="2400" spc="-1" strike="noStrike">
                <a:solidFill>
                  <a:srgbClr val="000000"/>
                </a:solidFill>
                <a:latin typeface="Lato"/>
                <a:ea typeface="€NÓãþ"/>
              </a:rPr>
              <a:t>	</a:t>
            </a:r>
            <a:r>
              <a:rPr b="1" lang="en-PH" sz="2400" spc="-1" strike="noStrike">
                <a:solidFill>
                  <a:srgbClr val="000000"/>
                </a:solidFill>
                <a:latin typeface="Lato"/>
                <a:ea typeface="€NÓãþ"/>
              </a:rPr>
              <a:t>Example: </a:t>
            </a:r>
            <a:r>
              <a:rPr b="0" lang="en-PH" sz="2400" spc="-1" strike="noStrike">
                <a:solidFill>
                  <a:srgbClr val="000000"/>
                </a:solidFill>
                <a:latin typeface="Lato"/>
                <a:ea typeface="€NÓãþ"/>
              </a:rPr>
              <a:t>The zigzag road makes me</a:t>
            </a:r>
            <a:endParaRPr b="0" lang="en-PH" sz="2400" spc="-1" strike="noStrike">
              <a:latin typeface="Arial"/>
            </a:endParaRPr>
          </a:p>
          <a:p>
            <a:pPr algn="just">
              <a:lnSpc>
                <a:spcPct val="150000"/>
              </a:lnSpc>
              <a:spcBef>
                <a:spcPts val="567"/>
              </a:spcBef>
              <a:spcAft>
                <a:spcPts val="567"/>
              </a:spcAft>
              <a:buNone/>
            </a:pPr>
            <a:r>
              <a:rPr b="0" lang="en-PH" sz="2400" spc="-1" strike="noStrike">
                <a:solidFill>
                  <a:srgbClr val="000000"/>
                </a:solidFill>
                <a:latin typeface="Lato"/>
                <a:ea typeface="€NÓãþ"/>
              </a:rPr>
              <a:t>	</a:t>
            </a:r>
            <a:r>
              <a:rPr b="0" lang="en-PH" sz="2400" spc="-1" strike="noStrike">
                <a:solidFill>
                  <a:srgbClr val="000000"/>
                </a:solidFill>
                <a:latin typeface="Lato"/>
                <a:ea typeface="€NÓãþ"/>
              </a:rPr>
              <a:t>	</a:t>
            </a:r>
            <a:r>
              <a:rPr b="0" lang="en-PH" sz="2400" spc="-1" strike="noStrike">
                <a:solidFill>
                  <a:srgbClr val="000000"/>
                </a:solidFill>
                <a:latin typeface="Lato"/>
                <a:ea typeface="€NÓãþ"/>
              </a:rPr>
              <a:t>	</a:t>
            </a:r>
            <a:r>
              <a:rPr b="0" lang="en-PH" sz="2400" spc="-1" strike="noStrike">
                <a:solidFill>
                  <a:srgbClr val="000000"/>
                </a:solidFill>
                <a:latin typeface="Lato"/>
                <a:ea typeface="€NÓãþ"/>
              </a:rPr>
              <a:t>	</a:t>
            </a:r>
            <a:r>
              <a:rPr b="0" lang="en-PH" sz="2400" spc="-1" strike="noStrike">
                <a:solidFill>
                  <a:srgbClr val="000000"/>
                </a:solidFill>
                <a:latin typeface="Lato"/>
                <a:ea typeface="€NÓãþ"/>
              </a:rPr>
              <a:t>	</a:t>
            </a:r>
            <a:r>
              <a:rPr b="0" lang="en-PH" sz="2400" spc="-1" strike="noStrike">
                <a:solidFill>
                  <a:srgbClr val="000000"/>
                </a:solidFill>
                <a:latin typeface="Lato"/>
                <a:ea typeface="€NÓãþ"/>
              </a:rPr>
              <a:t>	</a:t>
            </a:r>
            <a:r>
              <a:rPr b="0" lang="en-PH" sz="2400" spc="-1" strike="noStrike">
                <a:solidFill>
                  <a:srgbClr val="000000"/>
                </a:solidFill>
                <a:latin typeface="Lato"/>
                <a:ea typeface="€NÓãþ"/>
              </a:rPr>
              <a:t>	</a:t>
            </a:r>
            <a:r>
              <a:rPr b="0" lang="en-PH" sz="2400" spc="-1" strike="noStrike">
                <a:solidFill>
                  <a:srgbClr val="000000"/>
                </a:solidFill>
                <a:latin typeface="Lato"/>
                <a:ea typeface="€NÓãþ"/>
              </a:rPr>
              <a:t>	</a:t>
            </a:r>
            <a:r>
              <a:rPr b="0" lang="en-PH" sz="2400" spc="-1" strike="noStrike">
                <a:solidFill>
                  <a:srgbClr val="000000"/>
                </a:solidFill>
                <a:latin typeface="Lato"/>
                <a:ea typeface="€NÓãþ"/>
              </a:rPr>
              <a:t>	</a:t>
            </a:r>
            <a:r>
              <a:rPr b="0" lang="en-PH" sz="2400" spc="-1" strike="noStrike">
                <a:solidFill>
                  <a:srgbClr val="000000"/>
                </a:solidFill>
                <a:latin typeface="Lato"/>
                <a:ea typeface="€NÓãþ"/>
              </a:rPr>
              <a:t>	</a:t>
            </a:r>
            <a:r>
              <a:rPr b="0" lang="en-PH" sz="2400" spc="-1" strike="noStrike">
                <a:solidFill>
                  <a:srgbClr val="000000"/>
                </a:solidFill>
                <a:latin typeface="Lato"/>
                <a:ea typeface="€NÓãþ"/>
              </a:rPr>
              <a:t>	</a:t>
            </a:r>
            <a:r>
              <a:rPr b="0" lang="en-PH" sz="2400" spc="-1" strike="noStrike">
                <a:solidFill>
                  <a:srgbClr val="000000"/>
                </a:solidFill>
                <a:latin typeface="Lato"/>
                <a:ea typeface="€NÓãþ"/>
              </a:rPr>
              <a:t>feel dizzy.</a:t>
            </a:r>
            <a:endParaRPr b="0" lang="en-PH" sz="2400" spc="-1" strike="noStrike">
              <a:latin typeface="Arial"/>
            </a:endParaRPr>
          </a:p>
        </p:txBody>
      </p:sp>
      <p:pic>
        <p:nvPicPr>
          <p:cNvPr id="150" name="" descr=""/>
          <p:cNvPicPr/>
          <p:nvPr/>
        </p:nvPicPr>
        <p:blipFill>
          <a:blip r:embed="rId1"/>
          <a:stretch/>
        </p:blipFill>
        <p:spPr>
          <a:xfrm>
            <a:off x="1722240" y="1717560"/>
            <a:ext cx="1875600" cy="980280"/>
          </a:xfrm>
          <a:prstGeom prst="rect">
            <a:avLst/>
          </a:prstGeom>
          <a:ln w="0">
            <a:noFill/>
          </a:ln>
        </p:spPr>
      </p:pic>
      <p:pic>
        <p:nvPicPr>
          <p:cNvPr id="151" name="" descr=""/>
          <p:cNvPicPr/>
          <p:nvPr/>
        </p:nvPicPr>
        <p:blipFill>
          <a:blip r:embed="rId2"/>
          <a:stretch/>
        </p:blipFill>
        <p:spPr>
          <a:xfrm>
            <a:off x="3600000" y="828000"/>
            <a:ext cx="717840" cy="1631160"/>
          </a:xfrm>
          <a:prstGeom prst="rect">
            <a:avLst/>
          </a:prstGeom>
          <a:ln w="0">
            <a:noFill/>
          </a:ln>
        </p:spPr>
      </p:pic>
      <p:pic>
        <p:nvPicPr>
          <p:cNvPr id="152" name="" descr=""/>
          <p:cNvPicPr/>
          <p:nvPr/>
        </p:nvPicPr>
        <p:blipFill>
          <a:blip r:embed="rId3"/>
          <a:stretch/>
        </p:blipFill>
        <p:spPr>
          <a:xfrm>
            <a:off x="1728000" y="720000"/>
            <a:ext cx="1869840" cy="995400"/>
          </a:xfrm>
          <a:prstGeom prst="rect">
            <a:avLst/>
          </a:prstGeom>
          <a:ln w="0">
            <a:noFill/>
          </a:ln>
        </p:spPr>
      </p:pic>
      <p:pic>
        <p:nvPicPr>
          <p:cNvPr id="153" name="" descr=""/>
          <p:cNvPicPr/>
          <p:nvPr/>
        </p:nvPicPr>
        <p:blipFill>
          <a:blip r:embed="rId4"/>
          <a:stretch/>
        </p:blipFill>
        <p:spPr>
          <a:xfrm>
            <a:off x="1926000" y="3124080"/>
            <a:ext cx="2751840" cy="2093760"/>
          </a:xfrm>
          <a:prstGeom prst="rect">
            <a:avLst/>
          </a:prstGeom>
          <a:ln w="0">
            <a:noFill/>
          </a:ln>
        </p:spPr>
      </p:pic>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4" name=""/>
          <p:cNvSpPr/>
          <p:nvPr/>
        </p:nvSpPr>
        <p:spPr>
          <a:xfrm>
            <a:off x="5757840" y="258120"/>
            <a:ext cx="5004000" cy="5681880"/>
          </a:xfrm>
          <a:prstGeom prst="rect">
            <a:avLst/>
          </a:prstGeom>
          <a:noFill/>
          <a:ln w="29160">
            <a:solidFill>
              <a:srgbClr val="00a933"/>
            </a:solidFill>
            <a:prstDash val="dot"/>
            <a:round/>
          </a:ln>
        </p:spPr>
        <p:style>
          <a:lnRef idx="0"/>
          <a:fillRef idx="0"/>
          <a:effectRef idx="0"/>
          <a:fontRef idx="minor"/>
        </p:style>
        <p:txBody>
          <a:bodyPr lIns="104400" rIns="104400" tIns="59400" bIns="59400" anchor="t">
            <a:noAutofit/>
          </a:bodyPr>
          <a:p>
            <a:pPr algn="ctr">
              <a:lnSpc>
                <a:spcPct val="100000"/>
              </a:lnSpc>
              <a:spcBef>
                <a:spcPts val="850"/>
              </a:spcBef>
              <a:spcAft>
                <a:spcPts val="850"/>
              </a:spcAft>
              <a:buNone/>
            </a:pPr>
            <a:r>
              <a:rPr b="1" lang="en-PH" sz="2400" spc="-1" strike="noStrike">
                <a:solidFill>
                  <a:srgbClr val="00a933"/>
                </a:solidFill>
                <a:latin typeface="Lato"/>
                <a:ea typeface="DejaVu Sans"/>
              </a:rPr>
              <a:t>The Mango Tree and the Bamboo</a:t>
            </a:r>
            <a:endParaRPr b="0" lang="en-PH" sz="2400" spc="-1" strike="noStrike">
              <a:latin typeface="Arial"/>
            </a:endParaRPr>
          </a:p>
          <a:p>
            <a:pPr algn="just">
              <a:lnSpc>
                <a:spcPct val="100000"/>
              </a:lnSpc>
              <a:spcBef>
                <a:spcPts val="850"/>
              </a:spcBef>
              <a:spcAft>
                <a:spcPts val="850"/>
              </a:spcAft>
              <a:buNone/>
            </a:pPr>
            <a:r>
              <a:rPr b="0" lang="en-PH" sz="2400" spc="-1" strike="noStrike">
                <a:solidFill>
                  <a:srgbClr val="000000"/>
                </a:solidFill>
                <a:latin typeface="Lato"/>
                <a:ea typeface="DejaVu Sans"/>
              </a:rPr>
              <a:t>	</a:t>
            </a:r>
            <a:r>
              <a:rPr b="0" lang="en-PH" sz="2400" spc="-1" strike="noStrike">
                <a:solidFill>
                  <a:srgbClr val="000000"/>
                </a:solidFill>
                <a:latin typeface="Lato"/>
                <a:ea typeface="DejaVu Sans"/>
              </a:rPr>
              <a:t>The mango tree once boasted that he was very strong.</a:t>
            </a:r>
            <a:endParaRPr b="0" lang="en-PH" sz="2400" spc="-1" strike="noStrike">
              <a:latin typeface="Arial"/>
            </a:endParaRPr>
          </a:p>
          <a:p>
            <a:pPr algn="just">
              <a:lnSpc>
                <a:spcPct val="100000"/>
              </a:lnSpc>
              <a:spcBef>
                <a:spcPts val="850"/>
              </a:spcBef>
              <a:spcAft>
                <a:spcPts val="850"/>
              </a:spcAft>
              <a:buNone/>
            </a:pPr>
            <a:r>
              <a:rPr b="0" lang="en-PH" sz="2400" spc="-1" strike="noStrike">
                <a:solidFill>
                  <a:srgbClr val="000000"/>
                </a:solidFill>
                <a:latin typeface="Lato"/>
                <a:ea typeface="DejaVu Sans"/>
              </a:rPr>
              <a:t>	</a:t>
            </a:r>
            <a:r>
              <a:rPr b="0" lang="en-PH" sz="2400" spc="-1" strike="noStrike">
                <a:solidFill>
                  <a:srgbClr val="000000"/>
                </a:solidFill>
                <a:latin typeface="Lato"/>
                <a:ea typeface="DejaVu Sans"/>
              </a:rPr>
              <a:t>“</a:t>
            </a:r>
            <a:r>
              <a:rPr b="0" lang="en-PH" sz="2400" spc="-1" strike="noStrike">
                <a:solidFill>
                  <a:srgbClr val="000000"/>
                </a:solidFill>
                <a:latin typeface="Lato"/>
                <a:ea typeface="DejaVu Sans"/>
              </a:rPr>
              <a:t>Look at me,” he said. “I can stand the strongest wind. I’m not afraid of the storm. You can’t do that, Bamboo. You’re thin and weak.”</a:t>
            </a:r>
            <a:endParaRPr b="0" lang="en-PH" sz="2400" spc="-1" strike="noStrike">
              <a:latin typeface="Arial"/>
            </a:endParaRPr>
          </a:p>
          <a:p>
            <a:pPr algn="just">
              <a:lnSpc>
                <a:spcPct val="100000"/>
              </a:lnSpc>
              <a:spcBef>
                <a:spcPts val="850"/>
              </a:spcBef>
              <a:spcAft>
                <a:spcPts val="850"/>
              </a:spcAft>
              <a:buNone/>
            </a:pPr>
            <a:r>
              <a:rPr b="0" lang="en-PH" sz="2400" spc="-1" strike="noStrike">
                <a:solidFill>
                  <a:srgbClr val="000000"/>
                </a:solidFill>
                <a:latin typeface="Lato"/>
                <a:ea typeface="DejaVu Sans"/>
              </a:rPr>
              <a:t>	</a:t>
            </a:r>
            <a:r>
              <a:rPr b="0" lang="en-PH" sz="2400" spc="-1" strike="noStrike">
                <a:solidFill>
                  <a:srgbClr val="000000"/>
                </a:solidFill>
                <a:latin typeface="Lato"/>
                <a:ea typeface="DejaVu Sans"/>
              </a:rPr>
              <a:t>The bamboo replied, “What you say is true. But there are some things you can’t do: I can sing to the breeze. I can whisper to the woods. I can grow anywhere. I’m useful to man.”</a:t>
            </a:r>
            <a:endParaRPr b="0" lang="en-PH" sz="2400" spc="-1" strike="noStrike">
              <a:latin typeface="Arial"/>
            </a:endParaRPr>
          </a:p>
        </p:txBody>
      </p:sp>
      <p:pic>
        <p:nvPicPr>
          <p:cNvPr id="155" name="" descr=""/>
          <p:cNvPicPr/>
          <p:nvPr/>
        </p:nvPicPr>
        <p:blipFill>
          <a:blip r:embed="rId1"/>
          <a:stretch/>
        </p:blipFill>
        <p:spPr>
          <a:xfrm>
            <a:off x="159120" y="72000"/>
            <a:ext cx="5598720" cy="6117840"/>
          </a:xfrm>
          <a:prstGeom prst="rect">
            <a:avLst/>
          </a:prstGeom>
          <a:ln w="0">
            <a:noFill/>
          </a:ln>
        </p:spPr>
      </p:pic>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6" name=""/>
          <p:cNvSpPr/>
          <p:nvPr/>
        </p:nvSpPr>
        <p:spPr>
          <a:xfrm>
            <a:off x="5940000" y="474120"/>
            <a:ext cx="4821840" cy="5465880"/>
          </a:xfrm>
          <a:prstGeom prst="rect">
            <a:avLst/>
          </a:prstGeom>
          <a:noFill/>
          <a:ln w="29160">
            <a:solidFill>
              <a:srgbClr val="00a933"/>
            </a:solidFill>
            <a:prstDash val="dot"/>
            <a:round/>
          </a:ln>
        </p:spPr>
        <p:style>
          <a:lnRef idx="0"/>
          <a:fillRef idx="0"/>
          <a:effectRef idx="0"/>
          <a:fontRef idx="minor"/>
        </p:style>
        <p:txBody>
          <a:bodyPr lIns="104400" rIns="104400" tIns="59400" bIns="59400" anchor="t">
            <a:noAutofit/>
          </a:bodyPr>
          <a:p>
            <a:pPr algn="just">
              <a:lnSpc>
                <a:spcPct val="115000"/>
              </a:lnSpc>
              <a:spcBef>
                <a:spcPts val="283"/>
              </a:spcBef>
              <a:spcAft>
                <a:spcPts val="283"/>
              </a:spcAft>
              <a:buNone/>
            </a:pPr>
            <a:r>
              <a:rPr b="0" lang="en-PH" sz="2400" spc="-1" strike="noStrike">
                <a:solidFill>
                  <a:srgbClr val="000000"/>
                </a:solidFill>
                <a:latin typeface="Lato"/>
                <a:ea typeface="DejaVu Sans"/>
              </a:rPr>
              <a:t>	</a:t>
            </a:r>
            <a:r>
              <a:rPr b="0" lang="en-PH" sz="2400" spc="-1" strike="noStrike">
                <a:solidFill>
                  <a:srgbClr val="000000"/>
                </a:solidFill>
                <a:latin typeface="Lato"/>
                <a:ea typeface="DejaVu Sans"/>
              </a:rPr>
              <a:t>“</a:t>
            </a:r>
            <a:r>
              <a:rPr b="0" lang="en-PH" sz="2400" spc="-1" strike="noStrike">
                <a:solidFill>
                  <a:srgbClr val="000000"/>
                </a:solidFill>
                <a:latin typeface="Lato"/>
                <a:ea typeface="DejaVu Sans"/>
              </a:rPr>
              <a:t>Oh, that’s nothing,” said the mango tree.</a:t>
            </a:r>
            <a:endParaRPr b="0" lang="en-PH" sz="2400" spc="-1" strike="noStrike">
              <a:latin typeface="Arial"/>
            </a:endParaRPr>
          </a:p>
          <a:p>
            <a:pPr algn="just">
              <a:lnSpc>
                <a:spcPct val="115000"/>
              </a:lnSpc>
              <a:spcBef>
                <a:spcPts val="283"/>
              </a:spcBef>
              <a:spcAft>
                <a:spcPts val="283"/>
              </a:spcAft>
              <a:buNone/>
            </a:pPr>
            <a:r>
              <a:rPr b="0" lang="en-PH" sz="2400" spc="-1" strike="noStrike">
                <a:solidFill>
                  <a:srgbClr val="000000"/>
                </a:solidFill>
                <a:latin typeface="Lato"/>
                <a:ea typeface="DejaVu Sans"/>
              </a:rPr>
              <a:t>	</a:t>
            </a:r>
            <a:r>
              <a:rPr b="0" lang="en-PH" sz="2400" spc="-1" strike="noStrike">
                <a:solidFill>
                  <a:srgbClr val="000000"/>
                </a:solidFill>
                <a:latin typeface="Lato"/>
                <a:ea typeface="DejaVu Sans"/>
              </a:rPr>
              <a:t>He went on boasting. Then, they called on the wind to be the judge.</a:t>
            </a:r>
            <a:endParaRPr b="0" lang="en-PH" sz="2400" spc="-1" strike="noStrike">
              <a:latin typeface="Arial"/>
            </a:endParaRPr>
          </a:p>
          <a:p>
            <a:pPr algn="just">
              <a:lnSpc>
                <a:spcPct val="115000"/>
              </a:lnSpc>
              <a:spcBef>
                <a:spcPts val="283"/>
              </a:spcBef>
              <a:spcAft>
                <a:spcPts val="283"/>
              </a:spcAft>
              <a:buNone/>
            </a:pPr>
            <a:r>
              <a:rPr b="0" lang="en-PH" sz="2400" spc="-1" strike="noStrike">
                <a:solidFill>
                  <a:srgbClr val="000000"/>
                </a:solidFill>
                <a:latin typeface="Lato"/>
                <a:ea typeface="DejaVu Sans"/>
              </a:rPr>
              <a:t>	</a:t>
            </a:r>
            <a:r>
              <a:rPr b="0" lang="en-PH" sz="2400" spc="-1" strike="noStrike">
                <a:solidFill>
                  <a:srgbClr val="000000"/>
                </a:solidFill>
                <a:latin typeface="Lato"/>
                <a:ea typeface="DejaVu Sans"/>
              </a:rPr>
              <a:t>“</a:t>
            </a:r>
            <a:r>
              <a:rPr b="0" lang="en-PH" sz="2400" spc="-1" strike="noStrike">
                <a:solidFill>
                  <a:srgbClr val="000000"/>
                </a:solidFill>
                <a:latin typeface="Lato"/>
                <a:ea typeface="DejaVu Sans"/>
              </a:rPr>
              <a:t>Give us a test,” said the bamboo.</a:t>
            </a:r>
            <a:endParaRPr b="0" lang="en-PH" sz="2400" spc="-1" strike="noStrike">
              <a:latin typeface="Arial"/>
            </a:endParaRPr>
          </a:p>
          <a:p>
            <a:pPr algn="just">
              <a:lnSpc>
                <a:spcPct val="115000"/>
              </a:lnSpc>
              <a:spcBef>
                <a:spcPts val="283"/>
              </a:spcBef>
              <a:spcAft>
                <a:spcPts val="283"/>
              </a:spcAft>
              <a:buNone/>
            </a:pPr>
            <a:r>
              <a:rPr b="0" lang="en-PH" sz="2400" spc="-1" strike="noStrike">
                <a:solidFill>
                  <a:srgbClr val="000000"/>
                </a:solidFill>
                <a:latin typeface="Lato"/>
                <a:ea typeface="DejaVu Sans"/>
              </a:rPr>
              <a:t>	</a:t>
            </a:r>
            <a:r>
              <a:rPr b="0" lang="en-PH" sz="2400" spc="-1" strike="noStrike">
                <a:solidFill>
                  <a:srgbClr val="000000"/>
                </a:solidFill>
                <a:latin typeface="Lato"/>
                <a:ea typeface="DejaVu Sans"/>
              </a:rPr>
              <a:t>“</a:t>
            </a:r>
            <a:r>
              <a:rPr b="0" lang="en-PH" sz="2400" spc="-1" strike="noStrike">
                <a:solidFill>
                  <a:srgbClr val="000000"/>
                </a:solidFill>
                <a:latin typeface="Lato"/>
                <a:ea typeface="DejaVu Sans"/>
              </a:rPr>
              <a:t>Let the wind find out who is stronger,” said the mango tree.</a:t>
            </a:r>
            <a:endParaRPr b="0" lang="en-PH" sz="2400" spc="-1" strike="noStrike">
              <a:latin typeface="Arial"/>
            </a:endParaRPr>
          </a:p>
          <a:p>
            <a:pPr algn="just">
              <a:lnSpc>
                <a:spcPct val="115000"/>
              </a:lnSpc>
              <a:spcBef>
                <a:spcPts val="283"/>
              </a:spcBef>
              <a:spcAft>
                <a:spcPts val="283"/>
              </a:spcAft>
              <a:buNone/>
            </a:pPr>
            <a:r>
              <a:rPr b="0" lang="en-PH" sz="2400" spc="-1" strike="noStrike">
                <a:solidFill>
                  <a:srgbClr val="000000"/>
                </a:solidFill>
                <a:latin typeface="Lato"/>
                <a:ea typeface="DejaVu Sans"/>
              </a:rPr>
              <a:t>	</a:t>
            </a:r>
            <a:r>
              <a:rPr b="0" lang="en-PH" sz="2400" spc="-1" strike="noStrike">
                <a:solidFill>
                  <a:srgbClr val="000000"/>
                </a:solidFill>
                <a:latin typeface="Lato"/>
                <a:ea typeface="DejaVu Sans"/>
              </a:rPr>
              <a:t>The wind chuckled at this. He began to blow and whistle. He howled and blew terribly.</a:t>
            </a:r>
            <a:endParaRPr b="0" lang="en-PH" sz="2400" spc="-1" strike="noStrike">
              <a:latin typeface="Arial"/>
            </a:endParaRPr>
          </a:p>
        </p:txBody>
      </p:sp>
      <p:pic>
        <p:nvPicPr>
          <p:cNvPr id="157" name="" descr=""/>
          <p:cNvPicPr/>
          <p:nvPr/>
        </p:nvPicPr>
        <p:blipFill>
          <a:blip r:embed="rId1"/>
          <a:stretch/>
        </p:blipFill>
        <p:spPr>
          <a:xfrm>
            <a:off x="159120" y="72000"/>
            <a:ext cx="5598720" cy="6117840"/>
          </a:xfrm>
          <a:prstGeom prst="rect">
            <a:avLst/>
          </a:prstGeom>
          <a:ln w="0">
            <a:noFill/>
          </a:ln>
        </p:spPr>
      </p:pic>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2896</TotalTime>
  <Application>LibreOffice/7.2.5.2$MacOSX_X86_64 LibreOffice_project/499f9727c189e6ef3471021d6132d4c694f357e5</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2019-04-16T02:10:14Z</dcterms:created>
  <dc:creator>Microsoft Office User</dc:creator>
  <dc:description/>
  <dc:language>en-PH</dc:language>
  <cp:lastModifiedBy/>
  <dcterms:modified xsi:type="dcterms:W3CDTF">2023-08-24T10:55:50Z</dcterms:modified>
  <cp:revision>187</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r8>7</vt:r8>
  </property>
</Properties>
</file>