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56" r:id="rId4"/>
    <p:sldId id="268" r:id="rId5"/>
    <p:sldId id="269" r:id="rId6"/>
    <p:sldId id="271" r:id="rId7"/>
    <p:sldId id="270" r:id="rId8"/>
    <p:sldId id="272" r:id="rId9"/>
    <p:sldId id="273" r:id="rId10"/>
    <p:sldId id="274" r:id="rId11"/>
    <p:sldId id="276" r:id="rId12"/>
    <p:sldId id="275" r:id="rId13"/>
    <p:sldId id="277" r:id="rId14"/>
    <p:sldId id="278" r:id="rId15"/>
    <p:sldId id="279" r:id="rId16"/>
    <p:sldId id="280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38"/>
    <p:restoredTop sz="93076"/>
  </p:normalViewPr>
  <p:slideViewPr>
    <p:cSldViewPr snapToGrid="0" snapToObjects="1">
      <p:cViewPr varScale="1">
        <p:scale>
          <a:sx n="121" d="100"/>
          <a:sy n="121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EA364B-FC07-3041-A952-EE5B609E6998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0B1B002F-0CAF-F94B-AE32-55EA165728C0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Step 1</a:t>
          </a:r>
        </a:p>
        <a:p>
          <a:r>
            <a:rPr lang="en-US" sz="2600" b="1" dirty="0">
              <a:solidFill>
                <a:schemeClr val="tx1"/>
              </a:solidFill>
            </a:rPr>
            <a:t>Understand</a:t>
          </a:r>
        </a:p>
      </dgm:t>
    </dgm:pt>
    <dgm:pt modelId="{E6DC5800-5AB9-784E-9B79-17F7857F1227}" type="parTrans" cxnId="{05B2273D-A6E9-754B-89AF-835AA4C94CE0}">
      <dgm:prSet/>
      <dgm:spPr/>
      <dgm:t>
        <a:bodyPr/>
        <a:lstStyle/>
        <a:p>
          <a:endParaRPr lang="en-US"/>
        </a:p>
      </dgm:t>
    </dgm:pt>
    <dgm:pt modelId="{54F022F0-26E7-CC4A-8B70-E76BE231374A}" type="sibTrans" cxnId="{05B2273D-A6E9-754B-89AF-835AA4C94CE0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6F482F9-2E7B-AF44-8B60-E3917DC729F0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100" dirty="0">
              <a:solidFill>
                <a:schemeClr val="tx1"/>
              </a:solidFill>
            </a:rPr>
            <a:t>Step 3</a:t>
          </a:r>
        </a:p>
        <a:p>
          <a:r>
            <a:rPr lang="en-US" sz="2600" b="1" dirty="0">
              <a:solidFill>
                <a:schemeClr val="tx1"/>
              </a:solidFill>
            </a:rPr>
            <a:t>Solve</a:t>
          </a:r>
        </a:p>
      </dgm:t>
    </dgm:pt>
    <dgm:pt modelId="{56BDA724-5BC7-D44A-A5D2-0922E041C561}" type="parTrans" cxnId="{A84A9105-0AEB-C54F-AE98-0C3B691B1CEC}">
      <dgm:prSet/>
      <dgm:spPr/>
      <dgm:t>
        <a:bodyPr/>
        <a:lstStyle/>
        <a:p>
          <a:endParaRPr lang="en-US"/>
        </a:p>
      </dgm:t>
    </dgm:pt>
    <dgm:pt modelId="{E3BAE832-80DF-2E43-AB24-F807B87F1A88}" type="sibTrans" cxnId="{A84A9105-0AEB-C54F-AE98-0C3B691B1CEC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E043D63-FD7F-5145-B8C1-BD7BB572808E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100" dirty="0">
              <a:solidFill>
                <a:schemeClr val="tx1"/>
              </a:solidFill>
            </a:rPr>
            <a:t>Step 4</a:t>
          </a:r>
        </a:p>
        <a:p>
          <a:r>
            <a:rPr lang="en-US" sz="2600" b="1" dirty="0">
              <a:solidFill>
                <a:schemeClr val="tx1"/>
              </a:solidFill>
            </a:rPr>
            <a:t>Look</a:t>
          </a:r>
          <a:r>
            <a:rPr lang="en-US" sz="2600" dirty="0">
              <a:solidFill>
                <a:schemeClr val="tx1"/>
              </a:solidFill>
            </a:rPr>
            <a:t> </a:t>
          </a:r>
          <a:r>
            <a:rPr lang="en-US" sz="2600" b="1" dirty="0">
              <a:solidFill>
                <a:schemeClr val="tx1"/>
              </a:solidFill>
            </a:rPr>
            <a:t>Back</a:t>
          </a:r>
        </a:p>
      </dgm:t>
    </dgm:pt>
    <dgm:pt modelId="{60B36D2F-1AB1-8548-926A-AE9DD2394079}" type="parTrans" cxnId="{B762E8FA-EEB0-8440-8754-4896B1FD50C4}">
      <dgm:prSet/>
      <dgm:spPr/>
      <dgm:t>
        <a:bodyPr/>
        <a:lstStyle/>
        <a:p>
          <a:endParaRPr lang="en-US"/>
        </a:p>
      </dgm:t>
    </dgm:pt>
    <dgm:pt modelId="{84D78D9C-99C1-B744-A3FA-681C98EB296C}" type="sibTrans" cxnId="{B762E8FA-EEB0-8440-8754-4896B1FD50C4}">
      <dgm:prSet/>
      <dgm:spPr/>
      <dgm:t>
        <a:bodyPr/>
        <a:lstStyle/>
        <a:p>
          <a:endParaRPr lang="en-US"/>
        </a:p>
      </dgm:t>
    </dgm:pt>
    <dgm:pt modelId="{1685FB3F-F1F9-B247-97F2-E0809ECE6C1D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100" dirty="0">
              <a:solidFill>
                <a:schemeClr val="tx1"/>
              </a:solidFill>
            </a:rPr>
            <a:t> Step 2</a:t>
          </a:r>
        </a:p>
        <a:p>
          <a:r>
            <a:rPr lang="en-US" sz="2600" b="1" dirty="0">
              <a:solidFill>
                <a:schemeClr val="tx1"/>
              </a:solidFill>
            </a:rPr>
            <a:t>Plan</a:t>
          </a:r>
        </a:p>
      </dgm:t>
    </dgm:pt>
    <dgm:pt modelId="{257D2C85-CF89-4D47-A527-C19ECEAD3C9C}" type="parTrans" cxnId="{51D480E4-DE0E-FC4D-97C1-596FB866E5DA}">
      <dgm:prSet/>
      <dgm:spPr/>
      <dgm:t>
        <a:bodyPr/>
        <a:lstStyle/>
        <a:p>
          <a:endParaRPr lang="en-US"/>
        </a:p>
      </dgm:t>
    </dgm:pt>
    <dgm:pt modelId="{56F2BE7F-A037-434F-99CE-BC0F26D0A666}" type="sibTrans" cxnId="{51D480E4-DE0E-FC4D-97C1-596FB866E5DA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AFA5C54-504F-B941-BFF8-AC418C691923}" type="pres">
      <dgm:prSet presAssocID="{E7EA364B-FC07-3041-A952-EE5B609E6998}" presName="Name0" presStyleCnt="0">
        <dgm:presLayoutVars>
          <dgm:dir/>
          <dgm:resizeHandles val="exact"/>
        </dgm:presLayoutVars>
      </dgm:prSet>
      <dgm:spPr/>
    </dgm:pt>
    <dgm:pt modelId="{A53EF072-9E77-6149-9F8B-E17A7A0829D5}" type="pres">
      <dgm:prSet presAssocID="{0B1B002F-0CAF-F94B-AE32-55EA165728C0}" presName="node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A68849A6-89C7-0C47-A258-2ED3957F65D2}" type="pres">
      <dgm:prSet presAssocID="{54F022F0-26E7-CC4A-8B70-E76BE231374A}" presName="sibTrans" presStyleLbl="sibTrans2D1" presStyleIdx="0" presStyleCnt="3"/>
      <dgm:spPr/>
    </dgm:pt>
    <dgm:pt modelId="{49BCD2FA-9C58-2C47-AB20-7BD0CC99F25B}" type="pres">
      <dgm:prSet presAssocID="{54F022F0-26E7-CC4A-8B70-E76BE231374A}" presName="connectorText" presStyleLbl="sibTrans2D1" presStyleIdx="0" presStyleCnt="3"/>
      <dgm:spPr/>
    </dgm:pt>
    <dgm:pt modelId="{279ADE23-2615-5141-A9D9-4DC3A1174F2C}" type="pres">
      <dgm:prSet presAssocID="{1685FB3F-F1F9-B247-97F2-E0809ECE6C1D}" presName="node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99790C5B-FB0E-954F-9B6D-CDB128238FA4}" type="pres">
      <dgm:prSet presAssocID="{56F2BE7F-A037-434F-99CE-BC0F26D0A666}" presName="sibTrans" presStyleLbl="sibTrans2D1" presStyleIdx="1" presStyleCnt="3"/>
      <dgm:spPr/>
    </dgm:pt>
    <dgm:pt modelId="{312CBEB5-0215-0A40-AF01-6B53AFA0586D}" type="pres">
      <dgm:prSet presAssocID="{56F2BE7F-A037-434F-99CE-BC0F26D0A666}" presName="connectorText" presStyleLbl="sibTrans2D1" presStyleIdx="1" presStyleCnt="3"/>
      <dgm:spPr/>
    </dgm:pt>
    <dgm:pt modelId="{0E808DD0-B37E-6F4F-A7DF-0B226B7C3BA6}" type="pres">
      <dgm:prSet presAssocID="{D6F482F9-2E7B-AF44-8B60-E3917DC729F0}" presName="node" presStyleLbl="node1" presStyleIdx="2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DCA907FC-066A-284B-B2DA-8278F3F8F6F3}" type="pres">
      <dgm:prSet presAssocID="{E3BAE832-80DF-2E43-AB24-F807B87F1A88}" presName="sibTrans" presStyleLbl="sibTrans2D1" presStyleIdx="2" presStyleCnt="3"/>
      <dgm:spPr/>
    </dgm:pt>
    <dgm:pt modelId="{02C4DAF5-63A2-C541-A423-EDE4C5F4BDE9}" type="pres">
      <dgm:prSet presAssocID="{E3BAE832-80DF-2E43-AB24-F807B87F1A88}" presName="connectorText" presStyleLbl="sibTrans2D1" presStyleIdx="2" presStyleCnt="3"/>
      <dgm:spPr/>
    </dgm:pt>
    <dgm:pt modelId="{B39D9264-FD4D-184A-A58B-7D54771B8D0D}" type="pres">
      <dgm:prSet presAssocID="{3E043D63-FD7F-5145-B8C1-BD7BB572808E}" presName="node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AB394002-0C31-334B-801D-46C9C0EB9102}" type="presOf" srcId="{0B1B002F-0CAF-F94B-AE32-55EA165728C0}" destId="{A53EF072-9E77-6149-9F8B-E17A7A0829D5}" srcOrd="0" destOrd="0" presId="urn:microsoft.com/office/officeart/2005/8/layout/process1"/>
    <dgm:cxn modelId="{A84A9105-0AEB-C54F-AE98-0C3B691B1CEC}" srcId="{E7EA364B-FC07-3041-A952-EE5B609E6998}" destId="{D6F482F9-2E7B-AF44-8B60-E3917DC729F0}" srcOrd="2" destOrd="0" parTransId="{56BDA724-5BC7-D44A-A5D2-0922E041C561}" sibTransId="{E3BAE832-80DF-2E43-AB24-F807B87F1A88}"/>
    <dgm:cxn modelId="{FD075120-59CB-554C-B076-7098915934FE}" type="presOf" srcId="{3E043D63-FD7F-5145-B8C1-BD7BB572808E}" destId="{B39D9264-FD4D-184A-A58B-7D54771B8D0D}" srcOrd="0" destOrd="0" presId="urn:microsoft.com/office/officeart/2005/8/layout/process1"/>
    <dgm:cxn modelId="{05B2273D-A6E9-754B-89AF-835AA4C94CE0}" srcId="{E7EA364B-FC07-3041-A952-EE5B609E6998}" destId="{0B1B002F-0CAF-F94B-AE32-55EA165728C0}" srcOrd="0" destOrd="0" parTransId="{E6DC5800-5AB9-784E-9B79-17F7857F1227}" sibTransId="{54F022F0-26E7-CC4A-8B70-E76BE231374A}"/>
    <dgm:cxn modelId="{B395C83F-7539-5446-8484-1C43E2A36C56}" type="presOf" srcId="{54F022F0-26E7-CC4A-8B70-E76BE231374A}" destId="{A68849A6-89C7-0C47-A258-2ED3957F65D2}" srcOrd="0" destOrd="0" presId="urn:microsoft.com/office/officeart/2005/8/layout/process1"/>
    <dgm:cxn modelId="{9E48CB59-780B-A748-A11C-FC431AAD8004}" type="presOf" srcId="{D6F482F9-2E7B-AF44-8B60-E3917DC729F0}" destId="{0E808DD0-B37E-6F4F-A7DF-0B226B7C3BA6}" srcOrd="0" destOrd="0" presId="urn:microsoft.com/office/officeart/2005/8/layout/process1"/>
    <dgm:cxn modelId="{B40C7468-FBBD-8B4E-89C5-3C8D2426AF43}" type="presOf" srcId="{E7EA364B-FC07-3041-A952-EE5B609E6998}" destId="{AAFA5C54-504F-B941-BFF8-AC418C691923}" srcOrd="0" destOrd="0" presId="urn:microsoft.com/office/officeart/2005/8/layout/process1"/>
    <dgm:cxn modelId="{FA4E307D-A2AB-CE4F-B7D2-38DADCD994C6}" type="presOf" srcId="{E3BAE832-80DF-2E43-AB24-F807B87F1A88}" destId="{DCA907FC-066A-284B-B2DA-8278F3F8F6F3}" srcOrd="0" destOrd="0" presId="urn:microsoft.com/office/officeart/2005/8/layout/process1"/>
    <dgm:cxn modelId="{12777F7E-987F-2F48-AD04-E708AC5DB1BF}" type="presOf" srcId="{54F022F0-26E7-CC4A-8B70-E76BE231374A}" destId="{49BCD2FA-9C58-2C47-AB20-7BD0CC99F25B}" srcOrd="1" destOrd="0" presId="urn:microsoft.com/office/officeart/2005/8/layout/process1"/>
    <dgm:cxn modelId="{CB5C3B7F-5047-464F-B829-3FA717AC938B}" type="presOf" srcId="{56F2BE7F-A037-434F-99CE-BC0F26D0A666}" destId="{312CBEB5-0215-0A40-AF01-6B53AFA0586D}" srcOrd="1" destOrd="0" presId="urn:microsoft.com/office/officeart/2005/8/layout/process1"/>
    <dgm:cxn modelId="{7130B985-A46F-F042-B1F0-3A5E00C97E70}" type="presOf" srcId="{E3BAE832-80DF-2E43-AB24-F807B87F1A88}" destId="{02C4DAF5-63A2-C541-A423-EDE4C5F4BDE9}" srcOrd="1" destOrd="0" presId="urn:microsoft.com/office/officeart/2005/8/layout/process1"/>
    <dgm:cxn modelId="{559D2FAE-9729-0D45-A20C-1597FF4556A1}" type="presOf" srcId="{56F2BE7F-A037-434F-99CE-BC0F26D0A666}" destId="{99790C5B-FB0E-954F-9B6D-CDB128238FA4}" srcOrd="0" destOrd="0" presId="urn:microsoft.com/office/officeart/2005/8/layout/process1"/>
    <dgm:cxn modelId="{951ABFB0-8059-8449-8270-F6CAD8462E6A}" type="presOf" srcId="{1685FB3F-F1F9-B247-97F2-E0809ECE6C1D}" destId="{279ADE23-2615-5141-A9D9-4DC3A1174F2C}" srcOrd="0" destOrd="0" presId="urn:microsoft.com/office/officeart/2005/8/layout/process1"/>
    <dgm:cxn modelId="{51D480E4-DE0E-FC4D-97C1-596FB866E5DA}" srcId="{E7EA364B-FC07-3041-A952-EE5B609E6998}" destId="{1685FB3F-F1F9-B247-97F2-E0809ECE6C1D}" srcOrd="1" destOrd="0" parTransId="{257D2C85-CF89-4D47-A527-C19ECEAD3C9C}" sibTransId="{56F2BE7F-A037-434F-99CE-BC0F26D0A666}"/>
    <dgm:cxn modelId="{B762E8FA-EEB0-8440-8754-4896B1FD50C4}" srcId="{E7EA364B-FC07-3041-A952-EE5B609E6998}" destId="{3E043D63-FD7F-5145-B8C1-BD7BB572808E}" srcOrd="3" destOrd="0" parTransId="{60B36D2F-1AB1-8548-926A-AE9DD2394079}" sibTransId="{84D78D9C-99C1-B744-A3FA-681C98EB296C}"/>
    <dgm:cxn modelId="{A45737A7-7FAB-0C48-B269-8E299AB18FE0}" type="presParOf" srcId="{AAFA5C54-504F-B941-BFF8-AC418C691923}" destId="{A53EF072-9E77-6149-9F8B-E17A7A0829D5}" srcOrd="0" destOrd="0" presId="urn:microsoft.com/office/officeart/2005/8/layout/process1"/>
    <dgm:cxn modelId="{EAA2DC3A-2692-0742-9B62-FCDBBAF81F66}" type="presParOf" srcId="{AAFA5C54-504F-B941-BFF8-AC418C691923}" destId="{A68849A6-89C7-0C47-A258-2ED3957F65D2}" srcOrd="1" destOrd="0" presId="urn:microsoft.com/office/officeart/2005/8/layout/process1"/>
    <dgm:cxn modelId="{4D2C4551-0DCF-224B-9417-6A00B676664C}" type="presParOf" srcId="{A68849A6-89C7-0C47-A258-2ED3957F65D2}" destId="{49BCD2FA-9C58-2C47-AB20-7BD0CC99F25B}" srcOrd="0" destOrd="0" presId="urn:microsoft.com/office/officeart/2005/8/layout/process1"/>
    <dgm:cxn modelId="{874F94B6-81DB-2F40-B943-3004294BB916}" type="presParOf" srcId="{AAFA5C54-504F-B941-BFF8-AC418C691923}" destId="{279ADE23-2615-5141-A9D9-4DC3A1174F2C}" srcOrd="2" destOrd="0" presId="urn:microsoft.com/office/officeart/2005/8/layout/process1"/>
    <dgm:cxn modelId="{619A7C23-BDC3-3247-B33D-FA15FF277D15}" type="presParOf" srcId="{AAFA5C54-504F-B941-BFF8-AC418C691923}" destId="{99790C5B-FB0E-954F-9B6D-CDB128238FA4}" srcOrd="3" destOrd="0" presId="urn:microsoft.com/office/officeart/2005/8/layout/process1"/>
    <dgm:cxn modelId="{11E4852C-B8F2-0443-9A41-C01305BE7D6F}" type="presParOf" srcId="{99790C5B-FB0E-954F-9B6D-CDB128238FA4}" destId="{312CBEB5-0215-0A40-AF01-6B53AFA0586D}" srcOrd="0" destOrd="0" presId="urn:microsoft.com/office/officeart/2005/8/layout/process1"/>
    <dgm:cxn modelId="{EAD559A2-EA0E-E94F-8B22-76E7F1B4933E}" type="presParOf" srcId="{AAFA5C54-504F-B941-BFF8-AC418C691923}" destId="{0E808DD0-B37E-6F4F-A7DF-0B226B7C3BA6}" srcOrd="4" destOrd="0" presId="urn:microsoft.com/office/officeart/2005/8/layout/process1"/>
    <dgm:cxn modelId="{98E39475-CE75-FD43-928E-8B6198D09044}" type="presParOf" srcId="{AAFA5C54-504F-B941-BFF8-AC418C691923}" destId="{DCA907FC-066A-284B-B2DA-8278F3F8F6F3}" srcOrd="5" destOrd="0" presId="urn:microsoft.com/office/officeart/2005/8/layout/process1"/>
    <dgm:cxn modelId="{B74CC78F-BC41-134F-AA28-40C68F32420E}" type="presParOf" srcId="{DCA907FC-066A-284B-B2DA-8278F3F8F6F3}" destId="{02C4DAF5-63A2-C541-A423-EDE4C5F4BDE9}" srcOrd="0" destOrd="0" presId="urn:microsoft.com/office/officeart/2005/8/layout/process1"/>
    <dgm:cxn modelId="{8CAC55A5-FF27-1245-A0F9-B8F31E80E7A8}" type="presParOf" srcId="{AAFA5C54-504F-B941-BFF8-AC418C691923}" destId="{B39D9264-FD4D-184A-A58B-7D54771B8D0D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A364B-FC07-3041-A952-EE5B609E6998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0B1B002F-0CAF-F94B-AE32-55EA165728C0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Step 1</a:t>
          </a:r>
        </a:p>
        <a:p>
          <a:r>
            <a:rPr lang="en-US" sz="2600" b="1" dirty="0">
              <a:solidFill>
                <a:schemeClr val="tx1"/>
              </a:solidFill>
            </a:rPr>
            <a:t>Understand</a:t>
          </a:r>
        </a:p>
      </dgm:t>
    </dgm:pt>
    <dgm:pt modelId="{E6DC5800-5AB9-784E-9B79-17F7857F1227}" type="parTrans" cxnId="{05B2273D-A6E9-754B-89AF-835AA4C94CE0}">
      <dgm:prSet/>
      <dgm:spPr/>
      <dgm:t>
        <a:bodyPr/>
        <a:lstStyle/>
        <a:p>
          <a:endParaRPr lang="en-US"/>
        </a:p>
      </dgm:t>
    </dgm:pt>
    <dgm:pt modelId="{54F022F0-26E7-CC4A-8B70-E76BE231374A}" type="sibTrans" cxnId="{05B2273D-A6E9-754B-89AF-835AA4C94CE0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6F482F9-2E7B-AF44-8B60-E3917DC729F0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100" dirty="0">
              <a:solidFill>
                <a:schemeClr val="tx1"/>
              </a:solidFill>
            </a:rPr>
            <a:t>Step 3</a:t>
          </a:r>
        </a:p>
        <a:p>
          <a:r>
            <a:rPr lang="en-US" sz="2600" b="1" dirty="0">
              <a:solidFill>
                <a:schemeClr val="tx1"/>
              </a:solidFill>
            </a:rPr>
            <a:t>Solve</a:t>
          </a:r>
        </a:p>
      </dgm:t>
    </dgm:pt>
    <dgm:pt modelId="{56BDA724-5BC7-D44A-A5D2-0922E041C561}" type="parTrans" cxnId="{A84A9105-0AEB-C54F-AE98-0C3B691B1CEC}">
      <dgm:prSet/>
      <dgm:spPr/>
      <dgm:t>
        <a:bodyPr/>
        <a:lstStyle/>
        <a:p>
          <a:endParaRPr lang="en-US"/>
        </a:p>
      </dgm:t>
    </dgm:pt>
    <dgm:pt modelId="{E3BAE832-80DF-2E43-AB24-F807B87F1A88}" type="sibTrans" cxnId="{A84A9105-0AEB-C54F-AE98-0C3B691B1CEC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E043D63-FD7F-5145-B8C1-BD7BB572808E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100" dirty="0">
              <a:solidFill>
                <a:schemeClr val="tx1"/>
              </a:solidFill>
            </a:rPr>
            <a:t>Step 4</a:t>
          </a:r>
        </a:p>
        <a:p>
          <a:r>
            <a:rPr lang="en-US" sz="2600" b="1" dirty="0">
              <a:solidFill>
                <a:schemeClr val="tx1"/>
              </a:solidFill>
            </a:rPr>
            <a:t>Look</a:t>
          </a:r>
          <a:r>
            <a:rPr lang="en-US" sz="2600" dirty="0">
              <a:solidFill>
                <a:schemeClr val="tx1"/>
              </a:solidFill>
            </a:rPr>
            <a:t> </a:t>
          </a:r>
          <a:r>
            <a:rPr lang="en-US" sz="2600" b="1" dirty="0">
              <a:solidFill>
                <a:schemeClr val="tx1"/>
              </a:solidFill>
            </a:rPr>
            <a:t>Back</a:t>
          </a:r>
        </a:p>
      </dgm:t>
    </dgm:pt>
    <dgm:pt modelId="{60B36D2F-1AB1-8548-926A-AE9DD2394079}" type="parTrans" cxnId="{B762E8FA-EEB0-8440-8754-4896B1FD50C4}">
      <dgm:prSet/>
      <dgm:spPr/>
      <dgm:t>
        <a:bodyPr/>
        <a:lstStyle/>
        <a:p>
          <a:endParaRPr lang="en-US"/>
        </a:p>
      </dgm:t>
    </dgm:pt>
    <dgm:pt modelId="{84D78D9C-99C1-B744-A3FA-681C98EB296C}" type="sibTrans" cxnId="{B762E8FA-EEB0-8440-8754-4896B1FD50C4}">
      <dgm:prSet/>
      <dgm:spPr/>
      <dgm:t>
        <a:bodyPr/>
        <a:lstStyle/>
        <a:p>
          <a:endParaRPr lang="en-US"/>
        </a:p>
      </dgm:t>
    </dgm:pt>
    <dgm:pt modelId="{1685FB3F-F1F9-B247-97F2-E0809ECE6C1D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100" dirty="0">
              <a:solidFill>
                <a:schemeClr val="tx1"/>
              </a:solidFill>
            </a:rPr>
            <a:t> Step 2</a:t>
          </a:r>
        </a:p>
        <a:p>
          <a:r>
            <a:rPr lang="en-US" sz="2600" b="1" dirty="0">
              <a:solidFill>
                <a:schemeClr val="tx1"/>
              </a:solidFill>
            </a:rPr>
            <a:t>Plan</a:t>
          </a:r>
        </a:p>
      </dgm:t>
    </dgm:pt>
    <dgm:pt modelId="{257D2C85-CF89-4D47-A527-C19ECEAD3C9C}" type="parTrans" cxnId="{51D480E4-DE0E-FC4D-97C1-596FB866E5DA}">
      <dgm:prSet/>
      <dgm:spPr/>
      <dgm:t>
        <a:bodyPr/>
        <a:lstStyle/>
        <a:p>
          <a:endParaRPr lang="en-US"/>
        </a:p>
      </dgm:t>
    </dgm:pt>
    <dgm:pt modelId="{56F2BE7F-A037-434F-99CE-BC0F26D0A666}" type="sibTrans" cxnId="{51D480E4-DE0E-FC4D-97C1-596FB866E5DA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AFA5C54-504F-B941-BFF8-AC418C691923}" type="pres">
      <dgm:prSet presAssocID="{E7EA364B-FC07-3041-A952-EE5B609E6998}" presName="Name0" presStyleCnt="0">
        <dgm:presLayoutVars>
          <dgm:dir/>
          <dgm:resizeHandles val="exact"/>
        </dgm:presLayoutVars>
      </dgm:prSet>
      <dgm:spPr/>
    </dgm:pt>
    <dgm:pt modelId="{A53EF072-9E77-6149-9F8B-E17A7A0829D5}" type="pres">
      <dgm:prSet presAssocID="{0B1B002F-0CAF-F94B-AE32-55EA165728C0}" presName="node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A68849A6-89C7-0C47-A258-2ED3957F65D2}" type="pres">
      <dgm:prSet presAssocID="{54F022F0-26E7-CC4A-8B70-E76BE231374A}" presName="sibTrans" presStyleLbl="sibTrans2D1" presStyleIdx="0" presStyleCnt="3"/>
      <dgm:spPr/>
    </dgm:pt>
    <dgm:pt modelId="{49BCD2FA-9C58-2C47-AB20-7BD0CC99F25B}" type="pres">
      <dgm:prSet presAssocID="{54F022F0-26E7-CC4A-8B70-E76BE231374A}" presName="connectorText" presStyleLbl="sibTrans2D1" presStyleIdx="0" presStyleCnt="3"/>
      <dgm:spPr/>
    </dgm:pt>
    <dgm:pt modelId="{279ADE23-2615-5141-A9D9-4DC3A1174F2C}" type="pres">
      <dgm:prSet presAssocID="{1685FB3F-F1F9-B247-97F2-E0809ECE6C1D}" presName="node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99790C5B-FB0E-954F-9B6D-CDB128238FA4}" type="pres">
      <dgm:prSet presAssocID="{56F2BE7F-A037-434F-99CE-BC0F26D0A666}" presName="sibTrans" presStyleLbl="sibTrans2D1" presStyleIdx="1" presStyleCnt="3"/>
      <dgm:spPr/>
    </dgm:pt>
    <dgm:pt modelId="{312CBEB5-0215-0A40-AF01-6B53AFA0586D}" type="pres">
      <dgm:prSet presAssocID="{56F2BE7F-A037-434F-99CE-BC0F26D0A666}" presName="connectorText" presStyleLbl="sibTrans2D1" presStyleIdx="1" presStyleCnt="3"/>
      <dgm:spPr/>
    </dgm:pt>
    <dgm:pt modelId="{0E808DD0-B37E-6F4F-A7DF-0B226B7C3BA6}" type="pres">
      <dgm:prSet presAssocID="{D6F482F9-2E7B-AF44-8B60-E3917DC729F0}" presName="node" presStyleLbl="node1" presStyleIdx="2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DCA907FC-066A-284B-B2DA-8278F3F8F6F3}" type="pres">
      <dgm:prSet presAssocID="{E3BAE832-80DF-2E43-AB24-F807B87F1A88}" presName="sibTrans" presStyleLbl="sibTrans2D1" presStyleIdx="2" presStyleCnt="3"/>
      <dgm:spPr/>
    </dgm:pt>
    <dgm:pt modelId="{02C4DAF5-63A2-C541-A423-EDE4C5F4BDE9}" type="pres">
      <dgm:prSet presAssocID="{E3BAE832-80DF-2E43-AB24-F807B87F1A88}" presName="connectorText" presStyleLbl="sibTrans2D1" presStyleIdx="2" presStyleCnt="3"/>
      <dgm:spPr/>
    </dgm:pt>
    <dgm:pt modelId="{B39D9264-FD4D-184A-A58B-7D54771B8D0D}" type="pres">
      <dgm:prSet presAssocID="{3E043D63-FD7F-5145-B8C1-BD7BB572808E}" presName="node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AB394002-0C31-334B-801D-46C9C0EB9102}" type="presOf" srcId="{0B1B002F-0CAF-F94B-AE32-55EA165728C0}" destId="{A53EF072-9E77-6149-9F8B-E17A7A0829D5}" srcOrd="0" destOrd="0" presId="urn:microsoft.com/office/officeart/2005/8/layout/process1"/>
    <dgm:cxn modelId="{A84A9105-0AEB-C54F-AE98-0C3B691B1CEC}" srcId="{E7EA364B-FC07-3041-A952-EE5B609E6998}" destId="{D6F482F9-2E7B-AF44-8B60-E3917DC729F0}" srcOrd="2" destOrd="0" parTransId="{56BDA724-5BC7-D44A-A5D2-0922E041C561}" sibTransId="{E3BAE832-80DF-2E43-AB24-F807B87F1A88}"/>
    <dgm:cxn modelId="{FD075120-59CB-554C-B076-7098915934FE}" type="presOf" srcId="{3E043D63-FD7F-5145-B8C1-BD7BB572808E}" destId="{B39D9264-FD4D-184A-A58B-7D54771B8D0D}" srcOrd="0" destOrd="0" presId="urn:microsoft.com/office/officeart/2005/8/layout/process1"/>
    <dgm:cxn modelId="{05B2273D-A6E9-754B-89AF-835AA4C94CE0}" srcId="{E7EA364B-FC07-3041-A952-EE5B609E6998}" destId="{0B1B002F-0CAF-F94B-AE32-55EA165728C0}" srcOrd="0" destOrd="0" parTransId="{E6DC5800-5AB9-784E-9B79-17F7857F1227}" sibTransId="{54F022F0-26E7-CC4A-8B70-E76BE231374A}"/>
    <dgm:cxn modelId="{B395C83F-7539-5446-8484-1C43E2A36C56}" type="presOf" srcId="{54F022F0-26E7-CC4A-8B70-E76BE231374A}" destId="{A68849A6-89C7-0C47-A258-2ED3957F65D2}" srcOrd="0" destOrd="0" presId="urn:microsoft.com/office/officeart/2005/8/layout/process1"/>
    <dgm:cxn modelId="{9E48CB59-780B-A748-A11C-FC431AAD8004}" type="presOf" srcId="{D6F482F9-2E7B-AF44-8B60-E3917DC729F0}" destId="{0E808DD0-B37E-6F4F-A7DF-0B226B7C3BA6}" srcOrd="0" destOrd="0" presId="urn:microsoft.com/office/officeart/2005/8/layout/process1"/>
    <dgm:cxn modelId="{B40C7468-FBBD-8B4E-89C5-3C8D2426AF43}" type="presOf" srcId="{E7EA364B-FC07-3041-A952-EE5B609E6998}" destId="{AAFA5C54-504F-B941-BFF8-AC418C691923}" srcOrd="0" destOrd="0" presId="urn:microsoft.com/office/officeart/2005/8/layout/process1"/>
    <dgm:cxn modelId="{FA4E307D-A2AB-CE4F-B7D2-38DADCD994C6}" type="presOf" srcId="{E3BAE832-80DF-2E43-AB24-F807B87F1A88}" destId="{DCA907FC-066A-284B-B2DA-8278F3F8F6F3}" srcOrd="0" destOrd="0" presId="urn:microsoft.com/office/officeart/2005/8/layout/process1"/>
    <dgm:cxn modelId="{12777F7E-987F-2F48-AD04-E708AC5DB1BF}" type="presOf" srcId="{54F022F0-26E7-CC4A-8B70-E76BE231374A}" destId="{49BCD2FA-9C58-2C47-AB20-7BD0CC99F25B}" srcOrd="1" destOrd="0" presId="urn:microsoft.com/office/officeart/2005/8/layout/process1"/>
    <dgm:cxn modelId="{CB5C3B7F-5047-464F-B829-3FA717AC938B}" type="presOf" srcId="{56F2BE7F-A037-434F-99CE-BC0F26D0A666}" destId="{312CBEB5-0215-0A40-AF01-6B53AFA0586D}" srcOrd="1" destOrd="0" presId="urn:microsoft.com/office/officeart/2005/8/layout/process1"/>
    <dgm:cxn modelId="{7130B985-A46F-F042-B1F0-3A5E00C97E70}" type="presOf" srcId="{E3BAE832-80DF-2E43-AB24-F807B87F1A88}" destId="{02C4DAF5-63A2-C541-A423-EDE4C5F4BDE9}" srcOrd="1" destOrd="0" presId="urn:microsoft.com/office/officeart/2005/8/layout/process1"/>
    <dgm:cxn modelId="{559D2FAE-9729-0D45-A20C-1597FF4556A1}" type="presOf" srcId="{56F2BE7F-A037-434F-99CE-BC0F26D0A666}" destId="{99790C5B-FB0E-954F-9B6D-CDB128238FA4}" srcOrd="0" destOrd="0" presId="urn:microsoft.com/office/officeart/2005/8/layout/process1"/>
    <dgm:cxn modelId="{951ABFB0-8059-8449-8270-F6CAD8462E6A}" type="presOf" srcId="{1685FB3F-F1F9-B247-97F2-E0809ECE6C1D}" destId="{279ADE23-2615-5141-A9D9-4DC3A1174F2C}" srcOrd="0" destOrd="0" presId="urn:microsoft.com/office/officeart/2005/8/layout/process1"/>
    <dgm:cxn modelId="{51D480E4-DE0E-FC4D-97C1-596FB866E5DA}" srcId="{E7EA364B-FC07-3041-A952-EE5B609E6998}" destId="{1685FB3F-F1F9-B247-97F2-E0809ECE6C1D}" srcOrd="1" destOrd="0" parTransId="{257D2C85-CF89-4D47-A527-C19ECEAD3C9C}" sibTransId="{56F2BE7F-A037-434F-99CE-BC0F26D0A666}"/>
    <dgm:cxn modelId="{B762E8FA-EEB0-8440-8754-4896B1FD50C4}" srcId="{E7EA364B-FC07-3041-A952-EE5B609E6998}" destId="{3E043D63-FD7F-5145-B8C1-BD7BB572808E}" srcOrd="3" destOrd="0" parTransId="{60B36D2F-1AB1-8548-926A-AE9DD2394079}" sibTransId="{84D78D9C-99C1-B744-A3FA-681C98EB296C}"/>
    <dgm:cxn modelId="{A45737A7-7FAB-0C48-B269-8E299AB18FE0}" type="presParOf" srcId="{AAFA5C54-504F-B941-BFF8-AC418C691923}" destId="{A53EF072-9E77-6149-9F8B-E17A7A0829D5}" srcOrd="0" destOrd="0" presId="urn:microsoft.com/office/officeart/2005/8/layout/process1"/>
    <dgm:cxn modelId="{EAA2DC3A-2692-0742-9B62-FCDBBAF81F66}" type="presParOf" srcId="{AAFA5C54-504F-B941-BFF8-AC418C691923}" destId="{A68849A6-89C7-0C47-A258-2ED3957F65D2}" srcOrd="1" destOrd="0" presId="urn:microsoft.com/office/officeart/2005/8/layout/process1"/>
    <dgm:cxn modelId="{4D2C4551-0DCF-224B-9417-6A00B676664C}" type="presParOf" srcId="{A68849A6-89C7-0C47-A258-2ED3957F65D2}" destId="{49BCD2FA-9C58-2C47-AB20-7BD0CC99F25B}" srcOrd="0" destOrd="0" presId="urn:microsoft.com/office/officeart/2005/8/layout/process1"/>
    <dgm:cxn modelId="{874F94B6-81DB-2F40-B943-3004294BB916}" type="presParOf" srcId="{AAFA5C54-504F-B941-BFF8-AC418C691923}" destId="{279ADE23-2615-5141-A9D9-4DC3A1174F2C}" srcOrd="2" destOrd="0" presId="urn:microsoft.com/office/officeart/2005/8/layout/process1"/>
    <dgm:cxn modelId="{619A7C23-BDC3-3247-B33D-FA15FF277D15}" type="presParOf" srcId="{AAFA5C54-504F-B941-BFF8-AC418C691923}" destId="{99790C5B-FB0E-954F-9B6D-CDB128238FA4}" srcOrd="3" destOrd="0" presId="urn:microsoft.com/office/officeart/2005/8/layout/process1"/>
    <dgm:cxn modelId="{11E4852C-B8F2-0443-9A41-C01305BE7D6F}" type="presParOf" srcId="{99790C5B-FB0E-954F-9B6D-CDB128238FA4}" destId="{312CBEB5-0215-0A40-AF01-6B53AFA0586D}" srcOrd="0" destOrd="0" presId="urn:microsoft.com/office/officeart/2005/8/layout/process1"/>
    <dgm:cxn modelId="{EAD559A2-EA0E-E94F-8B22-76E7F1B4933E}" type="presParOf" srcId="{AAFA5C54-504F-B941-BFF8-AC418C691923}" destId="{0E808DD0-B37E-6F4F-A7DF-0B226B7C3BA6}" srcOrd="4" destOrd="0" presId="urn:microsoft.com/office/officeart/2005/8/layout/process1"/>
    <dgm:cxn modelId="{98E39475-CE75-FD43-928E-8B6198D09044}" type="presParOf" srcId="{AAFA5C54-504F-B941-BFF8-AC418C691923}" destId="{DCA907FC-066A-284B-B2DA-8278F3F8F6F3}" srcOrd="5" destOrd="0" presId="urn:microsoft.com/office/officeart/2005/8/layout/process1"/>
    <dgm:cxn modelId="{B74CC78F-BC41-134F-AA28-40C68F32420E}" type="presParOf" srcId="{DCA907FC-066A-284B-B2DA-8278F3F8F6F3}" destId="{02C4DAF5-63A2-C541-A423-EDE4C5F4BDE9}" srcOrd="0" destOrd="0" presId="urn:microsoft.com/office/officeart/2005/8/layout/process1"/>
    <dgm:cxn modelId="{8CAC55A5-FF27-1245-A0F9-B8F31E80E7A8}" type="presParOf" srcId="{AAFA5C54-504F-B941-BFF8-AC418C691923}" destId="{B39D9264-FD4D-184A-A58B-7D54771B8D0D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EF072-9E77-6149-9F8B-E17A7A0829D5}">
      <dsp:nvSpPr>
        <dsp:cNvPr id="0" name=""/>
        <dsp:cNvSpPr/>
      </dsp:nvSpPr>
      <dsp:spPr>
        <a:xfrm>
          <a:off x="4214" y="1018369"/>
          <a:ext cx="1842454" cy="1105472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Step 1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Understand</a:t>
          </a:r>
        </a:p>
      </dsp:txBody>
      <dsp:txXfrm>
        <a:off x="4214" y="1018369"/>
        <a:ext cx="1842454" cy="1105472"/>
      </dsp:txXfrm>
    </dsp:sp>
    <dsp:sp modelId="{A68849A6-89C7-0C47-A258-2ED3957F65D2}">
      <dsp:nvSpPr>
        <dsp:cNvPr id="0" name=""/>
        <dsp:cNvSpPr/>
      </dsp:nvSpPr>
      <dsp:spPr>
        <a:xfrm>
          <a:off x="2030914" y="1342641"/>
          <a:ext cx="390600" cy="456928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chemeClr val="tx1"/>
            </a:solidFill>
          </a:endParaRPr>
        </a:p>
      </dsp:txBody>
      <dsp:txXfrm>
        <a:off x="2030914" y="1434027"/>
        <a:ext cx="273420" cy="274156"/>
      </dsp:txXfrm>
    </dsp:sp>
    <dsp:sp modelId="{279ADE23-2615-5141-A9D9-4DC3A1174F2C}">
      <dsp:nvSpPr>
        <dsp:cNvPr id="0" name=""/>
        <dsp:cNvSpPr/>
      </dsp:nvSpPr>
      <dsp:spPr>
        <a:xfrm>
          <a:off x="2583650" y="1018369"/>
          <a:ext cx="1842454" cy="1105472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 Step 2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Plan</a:t>
          </a:r>
        </a:p>
      </dsp:txBody>
      <dsp:txXfrm>
        <a:off x="2583650" y="1018369"/>
        <a:ext cx="1842454" cy="1105472"/>
      </dsp:txXfrm>
    </dsp:sp>
    <dsp:sp modelId="{99790C5B-FB0E-954F-9B6D-CDB128238FA4}">
      <dsp:nvSpPr>
        <dsp:cNvPr id="0" name=""/>
        <dsp:cNvSpPr/>
      </dsp:nvSpPr>
      <dsp:spPr>
        <a:xfrm>
          <a:off x="4610351" y="1342641"/>
          <a:ext cx="390600" cy="456928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chemeClr val="tx1"/>
            </a:solidFill>
          </a:endParaRPr>
        </a:p>
      </dsp:txBody>
      <dsp:txXfrm>
        <a:off x="4610351" y="1434027"/>
        <a:ext cx="273420" cy="274156"/>
      </dsp:txXfrm>
    </dsp:sp>
    <dsp:sp modelId="{0E808DD0-B37E-6F4F-A7DF-0B226B7C3BA6}">
      <dsp:nvSpPr>
        <dsp:cNvPr id="0" name=""/>
        <dsp:cNvSpPr/>
      </dsp:nvSpPr>
      <dsp:spPr>
        <a:xfrm>
          <a:off x="5163087" y="1018369"/>
          <a:ext cx="1842454" cy="1105472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Step 3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Solve</a:t>
          </a:r>
        </a:p>
      </dsp:txBody>
      <dsp:txXfrm>
        <a:off x="5163087" y="1018369"/>
        <a:ext cx="1842454" cy="1105472"/>
      </dsp:txXfrm>
    </dsp:sp>
    <dsp:sp modelId="{DCA907FC-066A-284B-B2DA-8278F3F8F6F3}">
      <dsp:nvSpPr>
        <dsp:cNvPr id="0" name=""/>
        <dsp:cNvSpPr/>
      </dsp:nvSpPr>
      <dsp:spPr>
        <a:xfrm>
          <a:off x="7189787" y="1342641"/>
          <a:ext cx="390600" cy="456928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chemeClr val="tx1"/>
            </a:solidFill>
          </a:endParaRPr>
        </a:p>
      </dsp:txBody>
      <dsp:txXfrm>
        <a:off x="7189787" y="1434027"/>
        <a:ext cx="273420" cy="274156"/>
      </dsp:txXfrm>
    </dsp:sp>
    <dsp:sp modelId="{B39D9264-FD4D-184A-A58B-7D54771B8D0D}">
      <dsp:nvSpPr>
        <dsp:cNvPr id="0" name=""/>
        <dsp:cNvSpPr/>
      </dsp:nvSpPr>
      <dsp:spPr>
        <a:xfrm>
          <a:off x="7742524" y="1018369"/>
          <a:ext cx="1842454" cy="1105472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Step 4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Look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b="1" kern="1200" dirty="0">
              <a:solidFill>
                <a:schemeClr val="tx1"/>
              </a:solidFill>
            </a:rPr>
            <a:t>Back</a:t>
          </a:r>
        </a:p>
      </dsp:txBody>
      <dsp:txXfrm>
        <a:off x="7742524" y="1018369"/>
        <a:ext cx="1842454" cy="1105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EF072-9E77-6149-9F8B-E17A7A0829D5}">
      <dsp:nvSpPr>
        <dsp:cNvPr id="0" name=""/>
        <dsp:cNvSpPr/>
      </dsp:nvSpPr>
      <dsp:spPr>
        <a:xfrm>
          <a:off x="4214" y="1018369"/>
          <a:ext cx="1842454" cy="1105472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Step 1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Understand</a:t>
          </a:r>
        </a:p>
      </dsp:txBody>
      <dsp:txXfrm>
        <a:off x="4214" y="1018369"/>
        <a:ext cx="1842454" cy="1105472"/>
      </dsp:txXfrm>
    </dsp:sp>
    <dsp:sp modelId="{A68849A6-89C7-0C47-A258-2ED3957F65D2}">
      <dsp:nvSpPr>
        <dsp:cNvPr id="0" name=""/>
        <dsp:cNvSpPr/>
      </dsp:nvSpPr>
      <dsp:spPr>
        <a:xfrm>
          <a:off x="2030914" y="1342641"/>
          <a:ext cx="390600" cy="456928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chemeClr val="tx1"/>
            </a:solidFill>
          </a:endParaRPr>
        </a:p>
      </dsp:txBody>
      <dsp:txXfrm>
        <a:off x="2030914" y="1434027"/>
        <a:ext cx="273420" cy="274156"/>
      </dsp:txXfrm>
    </dsp:sp>
    <dsp:sp modelId="{279ADE23-2615-5141-A9D9-4DC3A1174F2C}">
      <dsp:nvSpPr>
        <dsp:cNvPr id="0" name=""/>
        <dsp:cNvSpPr/>
      </dsp:nvSpPr>
      <dsp:spPr>
        <a:xfrm>
          <a:off x="2583650" y="1018369"/>
          <a:ext cx="1842454" cy="1105472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 Step 2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Plan</a:t>
          </a:r>
        </a:p>
      </dsp:txBody>
      <dsp:txXfrm>
        <a:off x="2583650" y="1018369"/>
        <a:ext cx="1842454" cy="1105472"/>
      </dsp:txXfrm>
    </dsp:sp>
    <dsp:sp modelId="{99790C5B-FB0E-954F-9B6D-CDB128238FA4}">
      <dsp:nvSpPr>
        <dsp:cNvPr id="0" name=""/>
        <dsp:cNvSpPr/>
      </dsp:nvSpPr>
      <dsp:spPr>
        <a:xfrm>
          <a:off x="4610351" y="1342641"/>
          <a:ext cx="390600" cy="456928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chemeClr val="tx1"/>
            </a:solidFill>
          </a:endParaRPr>
        </a:p>
      </dsp:txBody>
      <dsp:txXfrm>
        <a:off x="4610351" y="1434027"/>
        <a:ext cx="273420" cy="274156"/>
      </dsp:txXfrm>
    </dsp:sp>
    <dsp:sp modelId="{0E808DD0-B37E-6F4F-A7DF-0B226B7C3BA6}">
      <dsp:nvSpPr>
        <dsp:cNvPr id="0" name=""/>
        <dsp:cNvSpPr/>
      </dsp:nvSpPr>
      <dsp:spPr>
        <a:xfrm>
          <a:off x="5163087" y="1018369"/>
          <a:ext cx="1842454" cy="1105472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Step 3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Solve</a:t>
          </a:r>
        </a:p>
      </dsp:txBody>
      <dsp:txXfrm>
        <a:off x="5163087" y="1018369"/>
        <a:ext cx="1842454" cy="1105472"/>
      </dsp:txXfrm>
    </dsp:sp>
    <dsp:sp modelId="{DCA907FC-066A-284B-B2DA-8278F3F8F6F3}">
      <dsp:nvSpPr>
        <dsp:cNvPr id="0" name=""/>
        <dsp:cNvSpPr/>
      </dsp:nvSpPr>
      <dsp:spPr>
        <a:xfrm>
          <a:off x="7189787" y="1342641"/>
          <a:ext cx="390600" cy="456928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chemeClr val="tx1"/>
            </a:solidFill>
          </a:endParaRPr>
        </a:p>
      </dsp:txBody>
      <dsp:txXfrm>
        <a:off x="7189787" y="1434027"/>
        <a:ext cx="273420" cy="274156"/>
      </dsp:txXfrm>
    </dsp:sp>
    <dsp:sp modelId="{B39D9264-FD4D-184A-A58B-7D54771B8D0D}">
      <dsp:nvSpPr>
        <dsp:cNvPr id="0" name=""/>
        <dsp:cNvSpPr/>
      </dsp:nvSpPr>
      <dsp:spPr>
        <a:xfrm>
          <a:off x="7742524" y="1018369"/>
          <a:ext cx="1842454" cy="1105472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Step 4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Look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b="1" kern="1200" dirty="0">
              <a:solidFill>
                <a:schemeClr val="tx1"/>
              </a:solidFill>
            </a:rPr>
            <a:t>Back</a:t>
          </a:r>
        </a:p>
      </dsp:txBody>
      <dsp:txXfrm>
        <a:off x="7742524" y="1018369"/>
        <a:ext cx="1842454" cy="1105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3/3/23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167902" y="2551837"/>
            <a:ext cx="7495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Solving Routine and Nonroutine Problems Involving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Solving Routine and Nonroutine Problems Involving Multiplication –  Nonroutine Problems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2DD010-8ECE-D54B-B10B-8341E5853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49645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/>
              <a:t>SAMPLE PROBLEM WITH ANSWERS: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b="1" dirty="0"/>
          </a:p>
          <a:p>
            <a:pPr marL="0" indent="0" algn="just">
              <a:buNone/>
            </a:pPr>
            <a:r>
              <a:rPr lang="en-US" b="1" dirty="0"/>
              <a:t>Problem 2:</a:t>
            </a:r>
            <a:r>
              <a:rPr lang="en-US" dirty="0"/>
              <a:t> Benjie is saving money for a sports bag worth ₱585.00. He has been saving ₱30.00 a day for 10 days. How much more does he need to save to be able to buy the sports bag?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249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Solving Routine and Nonroutine Problems Involving Multiplication – Nonroutine Problems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2DD010-8ECE-D54B-B10B-8341E5853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812" y="1690687"/>
            <a:ext cx="11157759" cy="444117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STEP 1: UNDERSTAND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/>
              <a:t>What are the given?	</a:t>
            </a:r>
            <a:r>
              <a:rPr lang="en-US" dirty="0"/>
              <a:t> </a:t>
            </a:r>
            <a:r>
              <a:rPr lang="en-US" u="sng" dirty="0"/>
              <a:t>₱585.00 price of sports bag</a:t>
            </a:r>
            <a:r>
              <a:rPr lang="en-US" dirty="0"/>
              <a:t> and </a:t>
            </a:r>
            <a:r>
              <a:rPr lang="en-US" u="sng" dirty="0"/>
              <a:t>a savings of</a:t>
            </a:r>
            <a:r>
              <a:rPr lang="en-US" dirty="0"/>
              <a:t> 					</a:t>
            </a:r>
            <a:r>
              <a:rPr lang="en-US" u="sng" dirty="0"/>
              <a:t>₱30.00 a day for 10 days</a:t>
            </a:r>
            <a:endParaRPr lang="en-PH" u="sng" dirty="0"/>
          </a:p>
          <a:p>
            <a:pPr marL="0" indent="0">
              <a:lnSpc>
                <a:spcPct val="100000"/>
              </a:lnSpc>
              <a:buNone/>
            </a:pPr>
            <a:r>
              <a:rPr lang="en-US" i="1" dirty="0"/>
              <a:t>What is asked?		</a:t>
            </a:r>
            <a:r>
              <a:rPr lang="en-US" u="sng" dirty="0"/>
              <a:t>How much more does he need to save to be able</a:t>
            </a:r>
            <a:r>
              <a:rPr lang="en-US" dirty="0"/>
              <a:t> 					</a:t>
            </a:r>
            <a:r>
              <a:rPr lang="en-US" u="sng" dirty="0"/>
              <a:t>to buy the sports bag?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i="1" dirty="0"/>
              <a:t>What operation will be used to solve the problem?		</a:t>
            </a:r>
            <a:r>
              <a:rPr lang="en-US" u="sng" dirty="0"/>
              <a:t>Multiplication and</a:t>
            </a:r>
            <a:r>
              <a:rPr lang="en-US" dirty="0"/>
              <a:t> 										</a:t>
            </a:r>
            <a:r>
              <a:rPr lang="en-US" u="sng" dirty="0"/>
              <a:t>Subtraction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9953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Solving Routine and Nonroutine Problems Involving Multiplication – Nonroutine Problems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2DD010-8ECE-D54B-B10B-8341E5853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20" y="1690688"/>
            <a:ext cx="11157759" cy="349645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STEP 2: PLAN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i="1" dirty="0"/>
              <a:t>What equation will be used to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/>
              <a:t>solve the problem?</a:t>
            </a:r>
          </a:p>
          <a:p>
            <a:pPr marL="0" indent="0">
              <a:lnSpc>
                <a:spcPct val="150000"/>
              </a:lnSpc>
              <a:buNone/>
            </a:pP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B0D1B7-AB9A-8341-9D58-2F0A165E4465}"/>
              </a:ext>
            </a:extLst>
          </p:cNvPr>
          <p:cNvSpPr txBox="1"/>
          <p:nvPr/>
        </p:nvSpPr>
        <p:spPr>
          <a:xfrm>
            <a:off x="6669742" y="3429000"/>
            <a:ext cx="43400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₱30.00 × 10 = N</a:t>
            </a:r>
            <a:r>
              <a:rPr lang="en-US" sz="2800" dirty="0"/>
              <a:t> and</a:t>
            </a:r>
          </a:p>
          <a:p>
            <a:r>
              <a:rPr lang="en-US" sz="2800" u="sng" dirty="0"/>
              <a:t>585.00 – N = needed savings</a:t>
            </a:r>
          </a:p>
        </p:txBody>
      </p:sp>
    </p:spTree>
    <p:extLst>
      <p:ext uri="{BB962C8B-B14F-4D97-AF65-F5344CB8AC3E}">
        <p14:creationId xmlns:p14="http://schemas.microsoft.com/office/powerpoint/2010/main" val="81680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Solving Routine and Nonroutine Problems Involving Multiplication – Nonroutine Problems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2DD010-8ECE-D54B-B10B-8341E5853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20" y="1690688"/>
            <a:ext cx="11157759" cy="349645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STEP 3: SOLVE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/>
              <a:t>How will you solve the equation?</a:t>
            </a:r>
          </a:p>
          <a:p>
            <a:pPr marL="0" indent="0">
              <a:lnSpc>
                <a:spcPct val="150000"/>
              </a:lnSpc>
              <a:buNone/>
            </a:pPr>
            <a:endParaRPr lang="en-US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39C1A-DAF9-4B4D-85F3-11EDA57950C5}"/>
              </a:ext>
            </a:extLst>
          </p:cNvPr>
          <p:cNvSpPr txBox="1"/>
          <p:nvPr/>
        </p:nvSpPr>
        <p:spPr>
          <a:xfrm>
            <a:off x="2205318" y="3263154"/>
            <a:ext cx="148790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    30</a:t>
            </a:r>
          </a:p>
          <a:p>
            <a:r>
              <a:rPr lang="en-US" sz="2800" dirty="0"/>
              <a:t>×   10</a:t>
            </a:r>
          </a:p>
          <a:p>
            <a:r>
              <a:rPr lang="en-US" sz="2800" dirty="0"/>
              <a:t>   000</a:t>
            </a:r>
          </a:p>
          <a:p>
            <a:r>
              <a:rPr lang="en-US" sz="2800" dirty="0"/>
              <a:t>+ 300</a:t>
            </a:r>
          </a:p>
          <a:p>
            <a:r>
              <a:rPr lang="en-US" sz="2800" b="1" dirty="0"/>
              <a:t>₱ 300.00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07BF0E-6670-0241-A86E-1990D87C3575}"/>
              </a:ext>
            </a:extLst>
          </p:cNvPr>
          <p:cNvCxnSpPr>
            <a:cxnSpLocks/>
          </p:cNvCxnSpPr>
          <p:nvPr/>
        </p:nvCxnSpPr>
        <p:spPr>
          <a:xfrm>
            <a:off x="2340788" y="4177553"/>
            <a:ext cx="84268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F98DE4-A9E6-F64A-AEF0-661FD00DB8F0}"/>
              </a:ext>
            </a:extLst>
          </p:cNvPr>
          <p:cNvCxnSpPr>
            <a:cxnSpLocks/>
          </p:cNvCxnSpPr>
          <p:nvPr/>
        </p:nvCxnSpPr>
        <p:spPr>
          <a:xfrm>
            <a:off x="2340788" y="5011270"/>
            <a:ext cx="84268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E3660B0-5E48-5048-B144-629BAF81AB10}"/>
              </a:ext>
            </a:extLst>
          </p:cNvPr>
          <p:cNvSpPr txBox="1"/>
          <p:nvPr/>
        </p:nvSpPr>
        <p:spPr>
          <a:xfrm>
            <a:off x="7413987" y="2851474"/>
            <a:ext cx="39398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u="sng" dirty="0"/>
              <a:t>Benjie was able to save ₱300.00 for 10 days. He needs ₱285.00 more to be able to buy the sports bag worth ₱585.00.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D99E38-8AA0-8640-823E-ADF031F9AF53}"/>
              </a:ext>
            </a:extLst>
          </p:cNvPr>
          <p:cNvSpPr txBox="1"/>
          <p:nvPr/>
        </p:nvSpPr>
        <p:spPr>
          <a:xfrm>
            <a:off x="4706780" y="3406873"/>
            <a:ext cx="18165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    ₱585.00</a:t>
            </a:r>
          </a:p>
          <a:p>
            <a:r>
              <a:rPr lang="en-US" sz="2800" dirty="0"/>
              <a:t>–   ₱300.00</a:t>
            </a:r>
          </a:p>
          <a:p>
            <a:r>
              <a:rPr lang="en-US" sz="2800" b="1" dirty="0"/>
              <a:t>     ₱285.00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104DA6-1E31-3441-9C67-A46DFB06FE05}"/>
              </a:ext>
            </a:extLst>
          </p:cNvPr>
          <p:cNvCxnSpPr>
            <a:cxnSpLocks/>
          </p:cNvCxnSpPr>
          <p:nvPr/>
        </p:nvCxnSpPr>
        <p:spPr>
          <a:xfrm>
            <a:off x="5041179" y="4296891"/>
            <a:ext cx="14821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878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Solving Routine and Nonroutine Problems Involving Multiplication – Nonroutine Problems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2DD010-8ECE-D54B-B10B-8341E5853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812" y="1690688"/>
            <a:ext cx="11157759" cy="349645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STEP 4: LOOK BACK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/>
              <a:t>Did you use the correct operation?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/>
              <a:t>Does the answer make sense?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/>
              <a:t>Did you label the answer correctly?</a:t>
            </a:r>
          </a:p>
        </p:txBody>
      </p:sp>
    </p:spTree>
    <p:extLst>
      <p:ext uri="{BB962C8B-B14F-4D97-AF65-F5344CB8AC3E}">
        <p14:creationId xmlns:p14="http://schemas.microsoft.com/office/powerpoint/2010/main" val="4168616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Solving Routine and Nonroutine Problems Involving Multiplication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37C41A-579F-AF4C-A060-5F7FEB98A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2142"/>
            <a:ext cx="10515600" cy="2800163"/>
          </a:xfrm>
        </p:spPr>
        <p:txBody>
          <a:bodyPr>
            <a:normAutofit/>
          </a:bodyPr>
          <a:lstStyle/>
          <a:p>
            <a:pPr algn="just"/>
            <a:r>
              <a:rPr lang="en-PH" dirty="0"/>
              <a:t>There are four steps in solving </a:t>
            </a:r>
            <a:r>
              <a:rPr lang="en-PH" b="1" dirty="0"/>
              <a:t>routine problems</a:t>
            </a:r>
            <a:r>
              <a:rPr lang="en-PH" dirty="0"/>
              <a:t>: understand, plan, solve, and look back.</a:t>
            </a:r>
          </a:p>
          <a:p>
            <a:pPr algn="just"/>
            <a:endParaRPr lang="en-PH" dirty="0"/>
          </a:p>
          <a:p>
            <a:pPr algn="just"/>
            <a:r>
              <a:rPr lang="en-PH" dirty="0"/>
              <a:t>In solving </a:t>
            </a:r>
            <a:r>
              <a:rPr lang="en-PH" b="1" dirty="0"/>
              <a:t>nonroutine problems</a:t>
            </a:r>
            <a:r>
              <a:rPr lang="en-PH" dirty="0"/>
              <a:t>, you must use your creativity and imagination to get the correct answer. Usually, it involves more than one fundamental operation.</a:t>
            </a:r>
          </a:p>
          <a:p>
            <a:pPr algn="just"/>
            <a:endParaRPr lang="en-PH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4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Solving Routine and Nonroutine Problems Involving Multiplication – Routine Problems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2DD010-8ECE-D54B-B10B-8341E5853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solving </a:t>
            </a:r>
            <a:r>
              <a:rPr lang="en-US" b="1" dirty="0"/>
              <a:t>routine word problems, </a:t>
            </a:r>
            <a:r>
              <a:rPr lang="en-US" dirty="0"/>
              <a:t>we follow these steps: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ACA3931-3A2B-0149-9F54-AA8B656715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5420018"/>
              </p:ext>
            </p:extLst>
          </p:nvPr>
        </p:nvGraphicFramePr>
        <p:xfrm>
          <a:off x="1383607" y="2111433"/>
          <a:ext cx="9589193" cy="3142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1541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Solving Routine and Nonroutine Problems Involving Multiplication – Routine Problems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2DD010-8ECE-D54B-B10B-8341E5853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49645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SAMPLE PROBLEM WITH ANSWERS: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Problem 1:</a:t>
            </a:r>
            <a:r>
              <a:rPr lang="en-US" dirty="0"/>
              <a:t> Ana is a kind and obedient daughter. She was asked by her mother to buy 15 bottles of 1,000 milliliters of water. One bottle cost ₱</a:t>
            </a:r>
            <a:r>
              <a:rPr lang="en-PH" dirty="0"/>
              <a:t>25.00. How much would she pay for the bottles of water?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731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Solving Routine and Nonroutine Problems Involving Multiplication – Routine Problems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2DD010-8ECE-D54B-B10B-8341E5853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812" y="1690688"/>
            <a:ext cx="11157759" cy="349645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STEP 1: UNDERSTAND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/>
              <a:t>What are the given?	</a:t>
            </a:r>
            <a:r>
              <a:rPr lang="en-US" u="sng" dirty="0"/>
              <a:t>15 bottles of water</a:t>
            </a:r>
            <a:r>
              <a:rPr lang="en-US" dirty="0"/>
              <a:t> and </a:t>
            </a:r>
            <a:r>
              <a:rPr lang="en-US" u="sng" dirty="0"/>
              <a:t>₱</a:t>
            </a:r>
            <a:r>
              <a:rPr lang="en-PH" u="sng" dirty="0"/>
              <a:t>25.00 cost of one bottle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/>
              <a:t>What is asked?		</a:t>
            </a:r>
            <a:r>
              <a:rPr lang="en-US" u="sng" dirty="0"/>
              <a:t>How much would she pay for the bottles of water?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/>
              <a:t>What operation will be used to solve the problem?		</a:t>
            </a:r>
            <a:r>
              <a:rPr lang="en-US" u="sng" dirty="0"/>
              <a:t>Multiplication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4514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Solving Routine and Nonroutine Problems Involving Multiplication – Routine Problems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2DD010-8ECE-D54B-B10B-8341E5853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812" y="1690688"/>
            <a:ext cx="11157759" cy="349645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STEP 2: PLAN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i="1" dirty="0"/>
              <a:t>What equation will be used to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/>
              <a:t>solve the problem?</a:t>
            </a:r>
          </a:p>
          <a:p>
            <a:pPr marL="0" indent="0">
              <a:lnSpc>
                <a:spcPct val="150000"/>
              </a:lnSpc>
              <a:buNone/>
            </a:pP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B0D1B7-AB9A-8341-9D58-2F0A165E4465}"/>
              </a:ext>
            </a:extLst>
          </p:cNvPr>
          <p:cNvSpPr txBox="1"/>
          <p:nvPr/>
        </p:nvSpPr>
        <p:spPr>
          <a:xfrm>
            <a:off x="6669742" y="3429000"/>
            <a:ext cx="2492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₱25.00 × 15 = 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9552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Solving Routine and Nonroutine Problems Involving Multiplication – Routine Problems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2DD010-8ECE-D54B-B10B-8341E5853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812" y="1690688"/>
            <a:ext cx="11157759" cy="349645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STEP 3: SOLVE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/>
              <a:t>How will you solve the equation?</a:t>
            </a:r>
          </a:p>
          <a:p>
            <a:pPr marL="0" indent="0">
              <a:lnSpc>
                <a:spcPct val="150000"/>
              </a:lnSpc>
              <a:buNone/>
            </a:pPr>
            <a:endParaRPr lang="en-US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39C1A-DAF9-4B4D-85F3-11EDA57950C5}"/>
              </a:ext>
            </a:extLst>
          </p:cNvPr>
          <p:cNvSpPr txBox="1"/>
          <p:nvPr/>
        </p:nvSpPr>
        <p:spPr>
          <a:xfrm>
            <a:off x="2205318" y="3263154"/>
            <a:ext cx="99418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    25</a:t>
            </a:r>
          </a:p>
          <a:p>
            <a:r>
              <a:rPr lang="en-US" sz="2800" dirty="0"/>
              <a:t>×   15</a:t>
            </a:r>
          </a:p>
          <a:p>
            <a:r>
              <a:rPr lang="en-US" sz="2800" dirty="0"/>
              <a:t>   125</a:t>
            </a:r>
          </a:p>
          <a:p>
            <a:r>
              <a:rPr lang="en-US" sz="2800" dirty="0"/>
              <a:t>+ 250</a:t>
            </a:r>
          </a:p>
          <a:p>
            <a:r>
              <a:rPr lang="en-US" sz="2800" b="1" dirty="0"/>
              <a:t>   375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07BF0E-6670-0241-A86E-1990D87C3575}"/>
              </a:ext>
            </a:extLst>
          </p:cNvPr>
          <p:cNvCxnSpPr>
            <a:cxnSpLocks/>
          </p:cNvCxnSpPr>
          <p:nvPr/>
        </p:nvCxnSpPr>
        <p:spPr>
          <a:xfrm>
            <a:off x="2340788" y="4177553"/>
            <a:ext cx="84268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F98DE4-A9E6-F64A-AEF0-661FD00DB8F0}"/>
              </a:ext>
            </a:extLst>
          </p:cNvPr>
          <p:cNvCxnSpPr>
            <a:cxnSpLocks/>
          </p:cNvCxnSpPr>
          <p:nvPr/>
        </p:nvCxnSpPr>
        <p:spPr>
          <a:xfrm>
            <a:off x="2340788" y="5011270"/>
            <a:ext cx="84268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AE2CB8E-700C-334F-9396-2ED57A249E00}"/>
              </a:ext>
            </a:extLst>
          </p:cNvPr>
          <p:cNvSpPr txBox="1"/>
          <p:nvPr/>
        </p:nvSpPr>
        <p:spPr>
          <a:xfrm>
            <a:off x="2576735" y="318740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3660B0-5E48-5048-B144-629BAF81AB10}"/>
              </a:ext>
            </a:extLst>
          </p:cNvPr>
          <p:cNvSpPr txBox="1"/>
          <p:nvPr/>
        </p:nvSpPr>
        <p:spPr>
          <a:xfrm>
            <a:off x="3729318" y="4905702"/>
            <a:ext cx="7170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Ana would pay ₱375.00 for the bottles of water.</a:t>
            </a:r>
          </a:p>
        </p:txBody>
      </p:sp>
    </p:spTree>
    <p:extLst>
      <p:ext uri="{BB962C8B-B14F-4D97-AF65-F5344CB8AC3E}">
        <p14:creationId xmlns:p14="http://schemas.microsoft.com/office/powerpoint/2010/main" val="461913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Solving Routine and Nonroutine Problems Involving Multiplication – Routine Problems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2DD010-8ECE-D54B-B10B-8341E5853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812" y="1690688"/>
            <a:ext cx="11157759" cy="349645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STEP 4: LOOK BACK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/>
              <a:t>Did you use the correct operation?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/>
              <a:t>Does the answer make sense?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/>
              <a:t>Did you label the answer correctly?</a:t>
            </a:r>
          </a:p>
        </p:txBody>
      </p:sp>
    </p:spTree>
    <p:extLst>
      <p:ext uri="{BB962C8B-B14F-4D97-AF65-F5344CB8AC3E}">
        <p14:creationId xmlns:p14="http://schemas.microsoft.com/office/powerpoint/2010/main" val="2927547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Solving Routine and Nonroutine Problems Involving Multiplication – Nonroutine Problems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2DD010-8ECE-D54B-B10B-8341E5853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solving </a:t>
            </a:r>
            <a:r>
              <a:rPr lang="en-US" b="1" dirty="0"/>
              <a:t>nonroutine word problems, </a:t>
            </a:r>
            <a:r>
              <a:rPr lang="en-US" dirty="0"/>
              <a:t>we follow these steps: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ACA3931-3A2B-0149-9F54-AA8B656715F3}"/>
              </a:ext>
            </a:extLst>
          </p:cNvPr>
          <p:cNvGraphicFramePr/>
          <p:nvPr>
            <p:extLst/>
          </p:nvPr>
        </p:nvGraphicFramePr>
        <p:xfrm>
          <a:off x="1383607" y="2111433"/>
          <a:ext cx="9589193" cy="3142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934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535</Words>
  <Application>Microsoft Macintosh PowerPoint</Application>
  <PresentationFormat>Widescreen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Solving Routine and Nonroutine Problems Involving Multiplication</vt:lpstr>
      <vt:lpstr>Solving Routine and Nonroutine Problems Involving Multiplication – Routine Problems</vt:lpstr>
      <vt:lpstr>Solving Routine and Nonroutine Problems Involving Multiplication – Routine Problems</vt:lpstr>
      <vt:lpstr>Solving Routine and Nonroutine Problems Involving Multiplication – Routine Problems</vt:lpstr>
      <vt:lpstr>Solving Routine and Nonroutine Problems Involving Multiplication – Routine Problems</vt:lpstr>
      <vt:lpstr>Solving Routine and Nonroutine Problems Involving Multiplication – Routine Problems</vt:lpstr>
      <vt:lpstr>Solving Routine and Nonroutine Problems Involving Multiplication – Routine Problems</vt:lpstr>
      <vt:lpstr>Solving Routine and Nonroutine Problems Involving Multiplication – Nonroutine Problems</vt:lpstr>
      <vt:lpstr>Solving Routine and Nonroutine Problems Involving Multiplication –  Nonroutine Problems</vt:lpstr>
      <vt:lpstr>Solving Routine and Nonroutine Problems Involving Multiplication – Nonroutine Problems</vt:lpstr>
      <vt:lpstr>Solving Routine and Nonroutine Problems Involving Multiplication – Nonroutine Problems</vt:lpstr>
      <vt:lpstr>Solving Routine and Nonroutine Problems Involving Multiplication – Nonroutine Problems</vt:lpstr>
      <vt:lpstr>Solving Routine and Nonroutine Problems Involving Multiplication – Nonroutine Problems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120</cp:revision>
  <cp:lastPrinted>2023-02-28T08:35:19Z</cp:lastPrinted>
  <dcterms:created xsi:type="dcterms:W3CDTF">2019-04-16T02:10:14Z</dcterms:created>
  <dcterms:modified xsi:type="dcterms:W3CDTF">2023-03-03T03:18:24Z</dcterms:modified>
</cp:coreProperties>
</file>