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960" cy="6846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840" cy="2787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3280" cy="3851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3280" cy="372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960" cy="623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400" cy="9594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480" cy="1023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5280" cy="3373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9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SALITANG-UGAT AT PANLAPI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0000" y="2448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May tinatawag tayong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salitang-ugat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Ang mga salitang ito ay tinatawag ding mga payak na salita at may kahulugan. Ang mga salitang-ugat ay maaaring mabago ang kahulugan kapag ito ay kinakabitan ng mga panlapi.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95560" y="36576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SALITANG-UGAT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3240" y="126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panlapi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mga katagang ikinakabit sa salitang-ugat upang makabuo ng panibagong salita o anyo ng salita. May apat na uri ang panlapi.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APAT NA URI NG PANLAPI</a:t>
            </a: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Unlapi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ikinakabit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unahan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ng salita.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nag-/mag-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nag-alay, magtanim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um-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umawit, umahon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na-/ma-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nakain, masabi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ipa-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ipabukas, ipakita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5560" y="-71424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PANLAPI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723240" y="4608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APAT NA URI NG PANLAPI</a:t>
            </a: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 GITLAPI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ikinakabit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gitna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ng salita.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-um -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kumuha, sumakay, sumama, lumuha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-in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sinabi, pinitas, sinira, kinain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HULAPI-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ikinakabit sa hulihan ng salita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-in / -hin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awitin, kuhain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-an / -han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kuhanan, dalhan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4"/>
          <p:cNvSpPr/>
          <p:nvPr/>
        </p:nvSpPr>
        <p:spPr>
          <a:xfrm>
            <a:off x="723240" y="540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APAT NA URI NG PANLAPI</a:t>
            </a: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KABILAAN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ikinakabit sa unahan at hulihan ng pandiwa.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nag-, -an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nag-awitan, nagtawanan</a:t>
            </a:r>
            <a:r>
              <a:rPr b="0" lang="en-PH" sz="1800" spc="-1" strike="sng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sng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sng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na-, -an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nalabanan, namataan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2"/>
          <p:cNvSpPr/>
          <p:nvPr/>
        </p:nvSpPr>
        <p:spPr>
          <a:xfrm>
            <a:off x="1523880" y="1799640"/>
            <a:ext cx="9132840" cy="23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11"/>
          <p:cNvSpPr/>
          <p:nvPr/>
        </p:nvSpPr>
        <p:spPr>
          <a:xfrm>
            <a:off x="115560" y="-36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Bumuo ng pandiwa para sa pangungusap mula sa salitang-ugat na nasa kahon. Ikabit  na rin ang panlaping inilaan bawat bilang. Isulat ang sagot sa iyong kuwaderno.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40000" y="2700000"/>
            <a:ext cx="11159640" cy="39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Arial"/>
              </a:rPr>
              <a:t>1. _____________ (ini-) ni Luigi sa klase ang mga paraan upang mapadami ang mga halaman.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2. </a:t>
            </a:r>
            <a:r>
              <a:rPr b="0" lang="en-PH" sz="1800" spc="-1" strike="noStrike">
                <a:latin typeface="Arial"/>
              </a:rPr>
              <a:t>_____________ (-in -) niya ang iba’t ibang aklat upang ang kanyang pag-uulat ay maging tama at kapaki-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   pakinabang.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3. </a:t>
            </a:r>
            <a:r>
              <a:rPr b="0" lang="en-PH" sz="1800" spc="-1" strike="noStrike">
                <a:latin typeface="Arial"/>
              </a:rPr>
              <a:t>_____________ (kina-) din siya sa mga hardinero sa kanilang paaralan.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4. </a:t>
            </a:r>
            <a:r>
              <a:rPr b="0" lang="en-PH" sz="1800" spc="-1" strike="noStrike">
                <a:latin typeface="Arial"/>
              </a:rPr>
              <a:t>_____________ (na-, -an) niya na ang mga halaman pala ay may iba’t ibang paraan sa pagpapadami.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latin typeface="Arial"/>
                <a:ea typeface="PingFang SC"/>
              </a:rPr>
              <a:t>5. May mga halaman na </a:t>
            </a:r>
            <a:r>
              <a:rPr b="0" lang="en-PH" sz="1800" spc="-1" strike="noStrike">
                <a:latin typeface="Arial"/>
              </a:rPr>
              <a:t>_____________ (-um -) sa pamamagitan ng pagputol ng sanga nito.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900000" y="1620000"/>
            <a:ext cx="9720000" cy="7200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 txBox="1"/>
          <p:nvPr/>
        </p:nvSpPr>
        <p:spPr>
          <a:xfrm>
            <a:off x="925560" y="1802160"/>
            <a:ext cx="97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1800" spc="-1" strike="noStrike">
                <a:latin typeface="Arial"/>
              </a:rPr>
              <a:t>saliksik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panayam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ulat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tubo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alam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PlaceHolder 14"/>
          <p:cNvSpPr/>
          <p:nvPr/>
        </p:nvSpPr>
        <p:spPr>
          <a:xfrm>
            <a:off x="360000" y="548280"/>
            <a:ext cx="10978200" cy="7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16"/>
          <p:cNvSpPr/>
          <p:nvPr/>
        </p:nvSpPr>
        <p:spPr>
          <a:xfrm>
            <a:off x="360000" y="-396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160000" y="1800000"/>
            <a:ext cx="9899640" cy="26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iniulat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sinalisik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kinapanayam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nalaman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tumutubo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2023-03-24T09:22:11Z</dcterms:modified>
  <cp:revision>138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