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62960" cy="6828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69840" cy="276984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75280" cy="383328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75280" cy="35496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62960" cy="60588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41400" cy="94140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05480" cy="100548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62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5941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87280" cy="335556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979440" y="3420000"/>
            <a:ext cx="772020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 Black;Arial Black"/>
              </a:rPr>
              <a:t>Paggamit ng Pangkalahatang Sanggunian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288000" y="1307160"/>
            <a:ext cx="11514240" cy="268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 pagpapaunlad ng ideya at argumento ay mahalagang may pinagbabatayan na sanggunian. Ang impormasyong ating inilalahad ay mahalagang mula sa mapanghahawakang batis o pinagkunan ng impormasyon. Ang paggamit ng sanggunian ay nakatutulong sa pagpapalawak at pagpapalalim ng pagtalakay sa isang paksa.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paggamit ng sanggunian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pagkilala sa ideya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at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akdang nagmula sa ibang tao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o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babasahin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Kasama rin dito ang mga akdang galing sa pananaliksik at iba pang batis ng impormasyon. Nagagamit ang sanggunian sa paghahanap ng impormasyon tungkol sa isang paksa.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"/>
          <p:cNvSpPr/>
          <p:nvPr/>
        </p:nvSpPr>
        <p:spPr>
          <a:xfrm>
            <a:off x="144360" y="900000"/>
            <a:ext cx="11801880" cy="485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Tinatawag na pangkalahatang sanggunian ang mga babasahing binubuo ng impormasyong nakabatay sa katotohanan. Ilan sa mga ito ang sumusunod: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Almanac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sangguniang ginagamit sa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paghahanap ng mahahalagang impormasyon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at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pangyayari sa mundo taon-taon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Ilan sa maaaring mabasa rito ang mahahalagang pangyayari o balita tungkol sa isang partikular na lugar o bansa, kilalang tao, sakuna at trahedya, imbensiyon, populasyon, gusali, at iba pa.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Atlas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sangguniang kinapalolooban ng mga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paglalarawan sa mundo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o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heograpiya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Mababasa rito ang koleksiyon ng mapa ng mga kontinente sa buong mundo.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Diksiyonaryo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sangguniang karaniwang ginagamit sa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paghahanap ng kahulugan ng salita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tamang baybay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bigkas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pinagmulan ng salita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at iba pa. Nakaayos ito nang paalpabeto.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1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Encyclopedia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pangkat 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sangguniang ginagamit tungkol sa mga bagaybagay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Ito ay naglalaman ng makatotohanang impormasyon tungkol sa iba’t ibang paksa. Nakaayos ito nang paalpabeto.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/>
          </p:nvPr>
        </p:nvSpPr>
        <p:spPr>
          <a:xfrm>
            <a:off x="1352520" y="740520"/>
            <a:ext cx="8075160" cy="69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Aft>
                <a:spcPts val="601"/>
              </a:spcAft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Arial;Arial"/>
                <a:ea typeface="Arial;Arial"/>
              </a:rPr>
              <a:t>Pagsasanay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28" name=""/>
          <p:cNvSpPr/>
          <p:nvPr/>
        </p:nvSpPr>
        <p:spPr>
          <a:xfrm>
            <a:off x="180000" y="1532520"/>
            <a:ext cx="11693880" cy="440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Panuto: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Itapat ang hanay A sa hanay B.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Mahalagang balita o pangyayari sa bansa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Etimolohiya ng mga salita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Kontinente sa daigdig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Impormasyon tungkol sa mga bagay-bagay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Bahagdan ng populasyon ng bansa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>
            <a:off x="7714800" y="1957320"/>
            <a:ext cx="2518920" cy="215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Almanac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Atlas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Diksiyonaryo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Encyclopedia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e. Talambuhay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"/>
          <p:cNvSpPr/>
          <p:nvPr/>
        </p:nvSpPr>
        <p:spPr>
          <a:xfrm>
            <a:off x="360000" y="1451160"/>
            <a:ext cx="10796040" cy="327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A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C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B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D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A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360000" y="1024200"/>
            <a:ext cx="8145360" cy="41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200" spc="-1" strike="noStrike">
                <a:solidFill>
                  <a:srgbClr val="000000"/>
                </a:solidFill>
                <a:latin typeface="Arial"/>
                <a:ea typeface="DejaVu Sans"/>
              </a:rPr>
              <a:t>Susi sa Pagwawasto</a:t>
            </a:r>
            <a:endParaRPr b="0" lang="en-PH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3418</TotalTime>
  <Application>LibreOffice/7.2.5.2$MacOSX_X86_64 LibreOffice_project/499f9727c189e6ef3471021d6132d4c694f357e5</Application>
  <AppVersion>15.0000</AppVersion>
  <Words>294</Words>
  <Paragraphs>32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2023-02-18T00:00:59Z</dcterms:created>
  <dc:creator>Microsoft Office User</dc:creator>
  <dc:description/>
  <dc:language>en-PH</dc:language>
  <cp:lastModifiedBy/>
  <dcterms:modified xsi:type="dcterms:W3CDTF">2023-08-24T17:14:16Z</dcterms:modified>
  <cp:revision>399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i4>6</vt:i4>
  </property>
</Properties>
</file>