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2960" cy="6828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9840" cy="2769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5280" cy="38332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5280" cy="354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2960" cy="605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1400" cy="941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5480" cy="1005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2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4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7280" cy="33555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79440" y="3420000"/>
            <a:ext cx="77202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Paggamit ng Pangkalahatang Sanggunian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1307160"/>
            <a:ext cx="11514240" cy="26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pagpapaunlad ng ideya at argumento ay mahalagang may pinagbabatayan na sanggunian. Ang impormasyong ating inilalahad ay mahalagang mula sa mapanghahawakang batis o pinagkunan ng impormasyon. Ang paggamit ng sanggunian ay nakatutulong sa pagpapalawak at pagpapalalim ng pagtalakay sa isang paksa.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paggamit ng sanggunian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pagkilala sa ideya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akdang nagmula sa ibang 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babasahin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Kasama rin dito ang mga akdang galing sa pananaliksik at iba pang batis ng impormasyon. Nagagamit ang sanggunian sa paghahanap ng impormasyon tungkol sa isang paksa.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144360" y="900000"/>
            <a:ext cx="11801880" cy="485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Tinatawag na pangkalahatang sanggunian ang mga babasahing binubuo ng impormasyong nakabatay sa katotohanan. Ilan sa mga ito ang sumusunod: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Almanac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sangguniang ginagamit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paghahanap ng mahahalagang impormasyon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pangyayari sa mundo taon-taon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Ilan sa maaaring mabasa rito ang mahahalagang pangyayari o balita tungkol sa isang partikular na lugar o bansa, kilalang tao, sakuna at trahedya, imbensiyon, populasyon, gusali,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Atlas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sangguniang kinapalolooban 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paglalarawan sa mundo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heograpiya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Mababasa rito ang koleksiyon ng mapa ng mga kontinente sa buong mundo.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Diksiyonaryo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sangguniang karaniwang ginagamit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paghahanap ng kahulugan ng salita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tamang baybay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bigkas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pinagmulan ng salita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 Nakaayos ito nang paalpabeto.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Encyclopedia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pangkat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sangguniang ginagamit tungkol sa mga bagaybagay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naglalaman ng makatotohanang impormasyon tungkol sa iba’t ibang paksa. Nakaayos ito nang paalpabeto.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1352520" y="740520"/>
            <a:ext cx="8075160" cy="69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" y="1532520"/>
            <a:ext cx="11693880" cy="440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Itapat ang hanay A sa hanay B.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Mahalagang balita o pangyayari sa bansa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Etimolohiya ng mga salita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Kontinente sa daigdig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Impormasyon tungkol sa mga bagay-bagay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Bahagdan ng populasyon ng bansa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7714800" y="1957320"/>
            <a:ext cx="2518920" cy="21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Almanac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Atlas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Diksiyonaryo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Encyclopedia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e. Talambuhay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60000" y="1451160"/>
            <a:ext cx="10796040" cy="327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360000" y="1024200"/>
            <a:ext cx="8145360" cy="41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3418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2023-08-24T17:14:16Z</dcterms:modified>
  <cp:revision>399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