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3.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11.png" ContentType="image/png"/>
  <Override PartName="/ppt/media/image7.png" ContentType="image/png"/>
  <Override PartName="/ppt/media/image12.png" ContentType="image/png"/>
  <Override PartName="/ppt/media/image8.png" ContentType="image/png"/>
  <Override PartName="/ppt/media/image13.png" ContentType="image/png"/>
  <Override PartName="/ppt/media/image10.png" ContentType="image/png"/>
  <Override PartName="/ppt/media/image9.png" ContentType="image/png"/>
  <Override PartName="/ppt/media/image14.png" ContentType="image/png"/>
  <Override PartName="/ppt/media/image5.png" ContentType="image/png"/>
  <Override PartName="/ppt/media/image15.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94.xml" ContentType="application/vnd.openxmlformats-officedocument.presentationml.slideLayout+xml"/>
  <Override PartName="/ppt/slideLayouts/slideLayout8.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92.xml" ContentType="application/vnd.openxmlformats-officedocument.presentationml.slideLayout+xml"/>
  <Override PartName="/ppt/slideLayouts/slideLayout20.xml" ContentType="application/vnd.openxmlformats-officedocument.presentationml.slideLayout+xml"/>
  <Override PartName="/ppt/slideLayouts/slideLayout79.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93.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90.xml" ContentType="application/vnd.openxmlformats-officedocument.presentationml.slideLayout+xml"/>
  <Override PartName="/ppt/slideLayouts/slideLayout16.xml" ContentType="application/vnd.openxmlformats-officedocument.presentationml.slideLayout+xml"/>
  <Override PartName="/ppt/slideLayouts/slideLayout91.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89.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1.xml" ContentType="application/vnd.openxmlformats-officedocument.presentationml.slideLayout+xml"/>
  <Override PartName="/ppt/slideLayouts/slideLayout4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_rels/slideLayout96.xml.rels" ContentType="application/vnd.openxmlformats-package.relationships+xml"/>
  <Override PartName="/ppt/slideLayouts/_rels/slideLayout74.xml.rels" ContentType="application/vnd.openxmlformats-package.relationships+xml"/>
  <Override PartName="/ppt/slideLayouts/_rels/slideLayout66.xml.rels" ContentType="application/vnd.openxmlformats-package.relationships+xml"/>
  <Override PartName="/ppt/slideLayouts/_rels/slideLayout2.xml.rels" ContentType="application/vnd.openxmlformats-package.relationships+xml"/>
  <Override PartName="/ppt/slideLayouts/_rels/slideLayout86.xml.rels" ContentType="application/vnd.openxmlformats-package.relationships+xml"/>
  <Override PartName="/ppt/slideLayouts/_rels/slideLayout78.xml.rels" ContentType="application/vnd.openxmlformats-package.relationships+xml"/>
  <Override PartName="/ppt/slideLayouts/_rels/slideLayout71.xml.rels" ContentType="application/vnd.openxmlformats-package.relationships+xml"/>
  <Override PartName="/ppt/slideLayouts/_rels/slideLayout82.xml.rels" ContentType="application/vnd.openxmlformats-package.relationships+xml"/>
  <Override PartName="/ppt/slideLayouts/_rels/slideLayout24.xml.rels" ContentType="application/vnd.openxmlformats-package.relationships+xml"/>
  <Override PartName="/ppt/slideLayouts/_rels/slideLayout88.xml.rels" ContentType="application/vnd.openxmlformats-package.relationships+xml"/>
  <Override PartName="/ppt/slideLayouts/_rels/slideLayout73.xml.rels" ContentType="application/vnd.openxmlformats-package.relationships+xml"/>
  <Override PartName="/ppt/slideLayouts/_rels/slideLayout87.xml.rels" ContentType="application/vnd.openxmlformats-package.relationships+xml"/>
  <Override PartName="/ppt/slideLayouts/_rels/slideLayout80.xml.rels" ContentType="application/vnd.openxmlformats-package.relationships+xml"/>
  <Override PartName="/ppt/slideLayouts/_rels/slideLayout22.xml.rels" ContentType="application/vnd.openxmlformats-package.relationships+xml"/>
  <Override PartName="/ppt/slideLayouts/_rels/slideLayout72.xml.rels" ContentType="application/vnd.openxmlformats-package.relationships+xml"/>
  <Override PartName="/ppt/slideLayouts/_rels/slideLayout85.xml.rels" ContentType="application/vnd.openxmlformats-package.relationships+xml"/>
  <Override PartName="/ppt/slideLayouts/_rels/slideLayout63.xml.rels" ContentType="application/vnd.openxmlformats-package.relationships+xml"/>
  <Override PartName="/ppt/slideLayouts/_rels/slideLayout81.xml.rels" ContentType="application/vnd.openxmlformats-package.relationships+xml"/>
  <Override PartName="/ppt/slideLayouts/_rels/slideLayout23.xml.rels" ContentType="application/vnd.openxmlformats-package.relationships+xml"/>
  <Override PartName="/ppt/slideLayouts/_rels/slideLayout84.xml.rels" ContentType="application/vnd.openxmlformats-package.relationships+xml"/>
  <Override PartName="/ppt/slideLayouts/_rels/slideLayout95.xml.rels" ContentType="application/vnd.openxmlformats-package.relationships+xml"/>
  <Override PartName="/ppt/slideLayouts/_rels/slideLayout37.xml.rels" ContentType="application/vnd.openxmlformats-package.relationships+xml"/>
  <Override PartName="/ppt/slideLayouts/_rels/slideLayout76.xml.rels" ContentType="application/vnd.openxmlformats-package.relationships+xml"/>
  <Override PartName="/ppt/slideLayouts/_rels/slideLayout75.xml.rels" ContentType="application/vnd.openxmlformats-package.relationships+xml"/>
  <Override PartName="/ppt/slideLayouts/_rels/slideLayout65.xml.rels" ContentType="application/vnd.openxmlformats-package.relationships+xml"/>
  <Override PartName="/ppt/slideLayouts/_rels/slideLayout1.xml.rels" ContentType="application/vnd.openxmlformats-package.relationships+xml"/>
  <Override PartName="/ppt/slideLayouts/_rels/slideLayout51.xml.rels" ContentType="application/vnd.openxmlformats-package.relationships+xml"/>
  <Override PartName="/ppt/slideLayouts/_rels/slideLayout83.xml.rels" ContentType="application/vnd.openxmlformats-package.relationships+xml"/>
  <Override PartName="/ppt/slideLayouts/_rels/slideLayout64.xml.rels" ContentType="application/vnd.openxmlformats-package.relationships+xml"/>
  <Override PartName="/ppt/slideLayouts/_rels/slideLayout32.xml.rels" ContentType="application/vnd.openxmlformats-package.relationships+xml"/>
  <Override PartName="/ppt/slideLayouts/_rels/slideLayout62.xml.rels" ContentType="application/vnd.openxmlformats-package.relationships+xml"/>
  <Override PartName="/ppt/slideLayouts/_rels/slideLayout61.xml.rels" ContentType="application/vnd.openxmlformats-package.relationships+xml"/>
  <Override PartName="/ppt/slideLayouts/_rels/slideLayout60.xml.rels" ContentType="application/vnd.openxmlformats-package.relationships+xml"/>
  <Override PartName="/ppt/slideLayouts/_rels/slideLayout79.xml.rels" ContentType="application/vnd.openxmlformats-package.relationships+xml"/>
  <Override PartName="/ppt/slideLayouts/_rels/slideLayout59.xml.rels" ContentType="application/vnd.openxmlformats-package.relationships+xml"/>
  <Override PartName="/ppt/slideLayouts/_rels/slideLayout58.xml.rels" ContentType="application/vnd.openxmlformats-package.relationships+xml"/>
  <Override PartName="/ppt/slideLayouts/_rels/slideLayout26.xml.rels" ContentType="application/vnd.openxmlformats-package.relationships+xml"/>
  <Override PartName="/ppt/slideLayouts/_rels/slideLayout57.xml.rels" ContentType="application/vnd.openxmlformats-package.relationships+xml"/>
  <Override PartName="/ppt/slideLayouts/_rels/slideLayout70.xml.rels" ContentType="application/vnd.openxmlformats-package.relationships+xml"/>
  <Override PartName="/ppt/slideLayouts/_rels/slideLayout46.xml.rels" ContentType="application/vnd.openxmlformats-package.relationships+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5.xml.rels" ContentType="application/vnd.openxmlformats-package.relationships+xml"/>
  <Override PartName="/ppt/slideLayouts/_rels/slideLayout50.xml.rels" ContentType="application/vnd.openxmlformats-package.relationships+xml"/>
  <Override PartName="/ppt/slideLayouts/_rels/slideLayout69.xml.rels" ContentType="application/vnd.openxmlformats-package.relationships+xml"/>
  <Override PartName="/ppt/slideLayouts/_rels/slideLayout53.xml.rels" ContentType="application/vnd.openxmlformats-package.relationships+xml"/>
  <Override PartName="/ppt/slideLayouts/_rels/slideLayout8.xml.rels" ContentType="application/vnd.openxmlformats-package.relationships+xml"/>
  <Override PartName="/ppt/slideLayouts/_rels/slideLayout4.xml.rels" ContentType="application/vnd.openxmlformats-package.relationships+xml"/>
  <Override PartName="/ppt/slideLayouts/_rels/slideLayout68.xml.rels" ContentType="application/vnd.openxmlformats-package.relationships+xml"/>
  <Override PartName="/ppt/slideLayouts/_rels/slideLayout7.xml.rels" ContentType="application/vnd.openxmlformats-package.relationships+xml"/>
  <Override PartName="/ppt/slideLayouts/_rels/slideLayout52.xml.rels" ContentType="application/vnd.openxmlformats-package.relationships+xml"/>
  <Override PartName="/ppt/slideLayouts/_rels/slideLayout67.xml.rels" ContentType="application/vnd.openxmlformats-package.relationships+xml"/>
  <Override PartName="/ppt/slideLayouts/_rels/slideLayout3.xml.rels" ContentType="application/vnd.openxmlformats-package.relationships+xml"/>
  <Override PartName="/ppt/slideLayouts/_rels/slideLayout47.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6.xml.rels" ContentType="application/vnd.openxmlformats-package.relationships+xml"/>
  <Override PartName="/ppt/slideLayouts/_rels/slideLayout94.xml.rels" ContentType="application/vnd.openxmlformats-package.relationships+xml"/>
  <Override PartName="/ppt/slideLayouts/_rels/slideLayout93.xml.rels" ContentType="application/vnd.openxmlformats-package.relationships+xml"/>
  <Override PartName="/ppt/slideLayouts/_rels/slideLayout35.xml.rels" ContentType="application/vnd.openxmlformats-package.relationships+xml"/>
  <Override PartName="/ppt/slideLayouts/_rels/slideLayout77.xml.rels" ContentType="application/vnd.openxmlformats-package.relationships+xml"/>
  <Override PartName="/ppt/slideLayouts/_rels/slideLayout45.xml.rels" ContentType="application/vnd.openxmlformats-package.relationships+xml"/>
  <Override PartName="/ppt/slideLayouts/_rels/slideLayout92.xml.rels" ContentType="application/vnd.openxmlformats-package.relationships+xml"/>
  <Override PartName="/ppt/slideLayouts/_rels/slideLayout34.xml.rels" ContentType="application/vnd.openxmlformats-package.relationships+xml"/>
  <Override PartName="/ppt/slideLayouts/_rels/slideLayout43.xml.rels" ContentType="application/vnd.openxmlformats-package.relationships+xml"/>
  <Override PartName="/ppt/slideLayouts/_rels/slideLayout33.xml.rels" ContentType="application/vnd.openxmlformats-package.relationships+xml"/>
  <Override PartName="/ppt/slideLayouts/_rels/slideLayout91.xml.rels" ContentType="application/vnd.openxmlformats-package.relationships+xml"/>
  <Override PartName="/ppt/slideLayouts/_rels/slideLayout15.xml.rels" ContentType="application/vnd.openxmlformats-package.relationships+xml"/>
  <Override PartName="/ppt/slideLayouts/_rels/slideLayout89.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44.xml.rels" ContentType="application/vnd.openxmlformats-package.relationships+xml"/>
  <Override PartName="/ppt/slideLayouts/_rels/slideLayout48.xml.rels" ContentType="application/vnd.openxmlformats-package.relationships+xml"/>
  <Override PartName="/ppt/slideLayouts/_rels/slideLayout16.xml.rels" ContentType="application/vnd.openxmlformats-package.relationships+xml"/>
  <Override PartName="/ppt/slideLayouts/_rels/slideLayout90.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42.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31.xml.rels" ContentType="application/vnd.openxmlformats-package.relationships+xml"/>
  <Override PartName="/ppt/slideLayouts/_rels/slideLayout30.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14.xml.rels" ContentType="application/vnd.openxmlformats-package.relationships+xml"/>
  <Override PartName="/ppt/slideLayouts/_rels/slideLayout25.xml.rels" ContentType="application/vnd.openxmlformats-package.relationships+xml"/>
  <Override PartName="/ppt/slideLayouts/_rels/slideLayout17.xml.rels" ContentType="application/vnd.openxmlformats-package.relationships+xml"/>
  <Override PartName="/ppt/slideLayouts/_rels/slideLayout28.xml.rels" ContentType="application/vnd.openxmlformats-package.relationships+xml"/>
  <Override PartName="/ppt/slideLayouts/_rels/slideLayout21.xml.rels" ContentType="application/vnd.openxmlformats-package.relationships+xml"/>
  <Override PartName="/ppt/slideLayouts/_rels/slideLayout49.xml.rels" ContentType="application/vnd.openxmlformats-package.relationship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80.xml" ContentType="application/vnd.openxmlformats-officedocument.presentationml.slideLayout+xml"/>
  <Override PartName="/ppt/slideLayouts/slideLayout66.xml" ContentType="application/vnd.openxmlformats-officedocument.presentationml.slideLayout+xml"/>
  <Override PartName="/ppt/slideLayouts/slideLayout81.xml" ContentType="application/vnd.openxmlformats-officedocument.presentationml.slideLayout+xml"/>
  <Override PartName="/ppt/slideLayouts/slideLayout67.xml" ContentType="application/vnd.openxmlformats-officedocument.presentationml.slideLayout+xml"/>
  <Override PartName="/ppt/slideLayouts/slideLayout82.xml" ContentType="application/vnd.openxmlformats-officedocument.presentationml.slideLayout+xml"/>
  <Override PartName="/ppt/slideLayouts/slideLayout68.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95.xml" ContentType="application/vnd.openxmlformats-officedocument.presentationml.slideLayout+xml"/>
  <Override PartName="/ppt/slideLayouts/slideLayout88.xml" ContentType="application/vnd.openxmlformats-officedocument.presentationml.slideLayout+xml"/>
  <Override PartName="/ppt/slideLayouts/slideLayout9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_rels/slide3.xml.rels" ContentType="application/vnd.openxmlformats-package.relationships+xml"/>
  <Override PartName="/ppt/slides/_rels/slide2.xml.rels" ContentType="application/vnd.openxmlformats-package.relationships+xml"/>
  <Override PartName="/ppt/slides/_rels/slide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slide7.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Lst>
  <p:sldIdLst>
    <p:sldId id="256" r:id="rId10"/>
    <p:sldId id="257" r:id="rId11"/>
    <p:sldId id="258" r:id="rId12"/>
    <p:sldId id="259" r:id="rId13"/>
    <p:sldId id="260" r:id="rId14"/>
    <p:sldId id="261" r:id="rId15"/>
    <p:sldId id="262" r:id="rId16"/>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8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5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5"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7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72"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0"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4"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6"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7"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2"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94"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5"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6"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7"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8"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9"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0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04"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06"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0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0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11"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1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19"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2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3"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2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5"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6"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1"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33"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4"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5"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6"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7"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8"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slideLayout" Target="../slideLayouts/slideLayout83.xml"/><Relationship Id="rId15"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5.png"/><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 Id="rId11" Type="http://schemas.openxmlformats.org/officeDocument/2006/relationships/slideLayout" Target="../slideLayouts/slideLayout93.xml"/><Relationship Id="rId12" Type="http://schemas.openxmlformats.org/officeDocument/2006/relationships/slideLayout" Target="../slideLayouts/slideLayout94.xml"/><Relationship Id="rId13" Type="http://schemas.openxmlformats.org/officeDocument/2006/relationships/slideLayout" Target="../slideLayouts/slideLayout95.xml"/><Relationship Id="rId14" Type="http://schemas.openxmlformats.org/officeDocument/2006/relationships/slideLayout" Target="../slideLayouts/slideLayout9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52160" cy="6818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 name="Picture 4" descr=""/>
          <p:cNvPicPr/>
          <p:nvPr/>
        </p:nvPicPr>
        <p:blipFill>
          <a:blip r:embed="rId3"/>
          <a:stretch/>
        </p:blipFill>
        <p:spPr>
          <a:xfrm>
            <a:off x="333000" y="1801080"/>
            <a:ext cx="2759040" cy="2759040"/>
          </a:xfrm>
          <a:prstGeom prst="rect">
            <a:avLst/>
          </a:prstGeom>
          <a:ln w="0">
            <a:noFill/>
          </a:ln>
        </p:spPr>
      </p:pic>
      <p:sp>
        <p:nvSpPr>
          <p:cNvPr id="2" name="Rectangle 5"/>
          <p:cNvSpPr/>
          <p:nvPr/>
        </p:nvSpPr>
        <p:spPr>
          <a:xfrm>
            <a:off x="3487320" y="1475280"/>
            <a:ext cx="8664480" cy="38224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sp>
        <p:nvSpPr>
          <p:cNvPr id="3" name="Rectangle 8"/>
          <p:cNvSpPr/>
          <p:nvPr/>
        </p:nvSpPr>
        <p:spPr>
          <a:xfrm>
            <a:off x="3487320" y="5337720"/>
            <a:ext cx="8664480" cy="34416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52160" cy="595080"/>
          </a:xfrm>
          <a:prstGeom prst="rect">
            <a:avLst/>
          </a:prstGeom>
          <a:ln w="0">
            <a:noFill/>
          </a:ln>
        </p:spPr>
      </p:pic>
      <p:sp>
        <p:nvSpPr>
          <p:cNvPr id="43" name="Rectangle 7"/>
          <p:cNvSpPr/>
          <p:nvPr/>
        </p:nvSpPr>
        <p:spPr>
          <a:xfrm>
            <a:off x="10868760" y="0"/>
            <a:ext cx="930600" cy="9306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44" name="Picture 10" descr=""/>
          <p:cNvPicPr/>
          <p:nvPr/>
        </p:nvPicPr>
        <p:blipFill>
          <a:blip r:embed="rId3"/>
          <a:stretch/>
        </p:blipFill>
        <p:spPr>
          <a:xfrm>
            <a:off x="10857240" y="-64440"/>
            <a:ext cx="994680" cy="994680"/>
          </a:xfrm>
          <a:prstGeom prst="rect">
            <a:avLst/>
          </a:prstGeom>
          <a:ln w="0">
            <a:noFill/>
          </a:ln>
        </p:spPr>
      </p:pic>
      <p:sp>
        <p:nvSpPr>
          <p:cNvPr id="45" name="TextBox 9"/>
          <p:cNvSpPr/>
          <p:nvPr/>
        </p:nvSpPr>
        <p:spPr>
          <a:xfrm>
            <a:off x="185400" y="6362280"/>
            <a:ext cx="46519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360000" y="6352200"/>
            <a:ext cx="26758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52160" cy="595080"/>
          </a:xfrm>
          <a:prstGeom prst="rect">
            <a:avLst/>
          </a:prstGeom>
          <a:ln w="0">
            <a:noFill/>
          </a:ln>
        </p:spPr>
      </p:pic>
      <p:sp>
        <p:nvSpPr>
          <p:cNvPr id="86" name="Rectangle 7"/>
          <p:cNvSpPr/>
          <p:nvPr/>
        </p:nvSpPr>
        <p:spPr>
          <a:xfrm>
            <a:off x="10868760" y="0"/>
            <a:ext cx="930600" cy="9306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87" name="Picture 10" descr=""/>
          <p:cNvPicPr/>
          <p:nvPr/>
        </p:nvPicPr>
        <p:blipFill>
          <a:blip r:embed="rId3"/>
          <a:stretch/>
        </p:blipFill>
        <p:spPr>
          <a:xfrm>
            <a:off x="10857240" y="-64440"/>
            <a:ext cx="994680" cy="994680"/>
          </a:xfrm>
          <a:prstGeom prst="rect">
            <a:avLst/>
          </a:prstGeom>
          <a:ln w="0">
            <a:noFill/>
          </a:ln>
        </p:spPr>
      </p:pic>
      <p:sp>
        <p:nvSpPr>
          <p:cNvPr id="88" name="TextBox 9"/>
          <p:cNvSpPr/>
          <p:nvPr/>
        </p:nvSpPr>
        <p:spPr>
          <a:xfrm>
            <a:off x="185400" y="6362280"/>
            <a:ext cx="46519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360000" y="6352200"/>
            <a:ext cx="26758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9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Picture 18" descr=""/>
          <p:cNvPicPr/>
          <p:nvPr/>
        </p:nvPicPr>
        <p:blipFill>
          <a:blip r:embed="rId2"/>
          <a:stretch/>
        </p:blipFill>
        <p:spPr>
          <a:xfrm>
            <a:off x="0" y="6242760"/>
            <a:ext cx="12152160" cy="595080"/>
          </a:xfrm>
          <a:prstGeom prst="rect">
            <a:avLst/>
          </a:prstGeom>
          <a:ln w="0">
            <a:noFill/>
          </a:ln>
        </p:spPr>
      </p:pic>
      <p:sp>
        <p:nvSpPr>
          <p:cNvPr id="129" name="Rectangle 7"/>
          <p:cNvSpPr/>
          <p:nvPr/>
        </p:nvSpPr>
        <p:spPr>
          <a:xfrm>
            <a:off x="10868760" y="0"/>
            <a:ext cx="930600" cy="9306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30" name="Picture 10" descr=""/>
          <p:cNvPicPr/>
          <p:nvPr/>
        </p:nvPicPr>
        <p:blipFill>
          <a:blip r:embed="rId3"/>
          <a:stretch/>
        </p:blipFill>
        <p:spPr>
          <a:xfrm>
            <a:off x="10857240" y="-64440"/>
            <a:ext cx="994680" cy="994680"/>
          </a:xfrm>
          <a:prstGeom prst="rect">
            <a:avLst/>
          </a:prstGeom>
          <a:ln w="0">
            <a:noFill/>
          </a:ln>
        </p:spPr>
      </p:pic>
      <p:sp>
        <p:nvSpPr>
          <p:cNvPr id="131" name="TextBox 9"/>
          <p:cNvSpPr/>
          <p:nvPr/>
        </p:nvSpPr>
        <p:spPr>
          <a:xfrm>
            <a:off x="185400" y="6362280"/>
            <a:ext cx="46519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32" name="TextBox 11"/>
          <p:cNvSpPr/>
          <p:nvPr/>
        </p:nvSpPr>
        <p:spPr>
          <a:xfrm>
            <a:off x="9360000" y="6352200"/>
            <a:ext cx="26758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4"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1" name="Picture 18" descr=""/>
          <p:cNvPicPr/>
          <p:nvPr/>
        </p:nvPicPr>
        <p:blipFill>
          <a:blip r:embed="rId2"/>
          <a:stretch/>
        </p:blipFill>
        <p:spPr>
          <a:xfrm>
            <a:off x="0" y="6242760"/>
            <a:ext cx="12152160" cy="595080"/>
          </a:xfrm>
          <a:prstGeom prst="rect">
            <a:avLst/>
          </a:prstGeom>
          <a:ln w="0">
            <a:noFill/>
          </a:ln>
        </p:spPr>
      </p:pic>
      <p:sp>
        <p:nvSpPr>
          <p:cNvPr id="172" name="Rectangle 7"/>
          <p:cNvSpPr/>
          <p:nvPr/>
        </p:nvSpPr>
        <p:spPr>
          <a:xfrm>
            <a:off x="10868760" y="0"/>
            <a:ext cx="930600" cy="9306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73" name="Picture 10" descr=""/>
          <p:cNvPicPr/>
          <p:nvPr/>
        </p:nvPicPr>
        <p:blipFill>
          <a:blip r:embed="rId3"/>
          <a:stretch/>
        </p:blipFill>
        <p:spPr>
          <a:xfrm>
            <a:off x="10857240" y="-64440"/>
            <a:ext cx="994680" cy="994680"/>
          </a:xfrm>
          <a:prstGeom prst="rect">
            <a:avLst/>
          </a:prstGeom>
          <a:ln w="0">
            <a:noFill/>
          </a:ln>
        </p:spPr>
      </p:pic>
      <p:sp>
        <p:nvSpPr>
          <p:cNvPr id="174" name="TextBox 9"/>
          <p:cNvSpPr/>
          <p:nvPr/>
        </p:nvSpPr>
        <p:spPr>
          <a:xfrm>
            <a:off x="185400" y="6362280"/>
            <a:ext cx="46519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75" name="TextBox 11"/>
          <p:cNvSpPr/>
          <p:nvPr/>
        </p:nvSpPr>
        <p:spPr>
          <a:xfrm>
            <a:off x="9360000" y="6352200"/>
            <a:ext cx="26758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76"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177"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4" name="Picture 18" descr=""/>
          <p:cNvPicPr/>
          <p:nvPr/>
        </p:nvPicPr>
        <p:blipFill>
          <a:blip r:embed="rId2"/>
          <a:stretch/>
        </p:blipFill>
        <p:spPr>
          <a:xfrm>
            <a:off x="0" y="6242760"/>
            <a:ext cx="12152160" cy="595080"/>
          </a:xfrm>
          <a:prstGeom prst="rect">
            <a:avLst/>
          </a:prstGeom>
          <a:ln w="0">
            <a:noFill/>
          </a:ln>
        </p:spPr>
      </p:pic>
      <p:sp>
        <p:nvSpPr>
          <p:cNvPr id="215" name="Rectangle 7"/>
          <p:cNvSpPr/>
          <p:nvPr/>
        </p:nvSpPr>
        <p:spPr>
          <a:xfrm>
            <a:off x="10868760" y="0"/>
            <a:ext cx="930600" cy="9306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216" name="Picture 10" descr=""/>
          <p:cNvPicPr/>
          <p:nvPr/>
        </p:nvPicPr>
        <p:blipFill>
          <a:blip r:embed="rId3"/>
          <a:stretch/>
        </p:blipFill>
        <p:spPr>
          <a:xfrm>
            <a:off x="10857240" y="-64440"/>
            <a:ext cx="994680" cy="994680"/>
          </a:xfrm>
          <a:prstGeom prst="rect">
            <a:avLst/>
          </a:prstGeom>
          <a:ln w="0">
            <a:noFill/>
          </a:ln>
        </p:spPr>
      </p:pic>
      <p:sp>
        <p:nvSpPr>
          <p:cNvPr id="217" name="TextBox 9"/>
          <p:cNvSpPr/>
          <p:nvPr/>
        </p:nvSpPr>
        <p:spPr>
          <a:xfrm>
            <a:off x="185400" y="6362280"/>
            <a:ext cx="46519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18" name="TextBox 11"/>
          <p:cNvSpPr/>
          <p:nvPr/>
        </p:nvSpPr>
        <p:spPr>
          <a:xfrm>
            <a:off x="9360000" y="6352200"/>
            <a:ext cx="26758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20"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7" name="Picture 18" descr=""/>
          <p:cNvPicPr/>
          <p:nvPr/>
        </p:nvPicPr>
        <p:blipFill>
          <a:blip r:embed="rId2"/>
          <a:stretch/>
        </p:blipFill>
        <p:spPr>
          <a:xfrm>
            <a:off x="0" y="6242760"/>
            <a:ext cx="12152160" cy="595080"/>
          </a:xfrm>
          <a:prstGeom prst="rect">
            <a:avLst/>
          </a:prstGeom>
          <a:ln w="0">
            <a:noFill/>
          </a:ln>
        </p:spPr>
      </p:pic>
      <p:sp>
        <p:nvSpPr>
          <p:cNvPr id="258" name="Rectangle 7"/>
          <p:cNvSpPr/>
          <p:nvPr/>
        </p:nvSpPr>
        <p:spPr>
          <a:xfrm>
            <a:off x="10868760" y="0"/>
            <a:ext cx="930600" cy="9306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259" name="Picture 10" descr=""/>
          <p:cNvPicPr/>
          <p:nvPr/>
        </p:nvPicPr>
        <p:blipFill>
          <a:blip r:embed="rId3"/>
          <a:stretch/>
        </p:blipFill>
        <p:spPr>
          <a:xfrm>
            <a:off x="10857240" y="-64440"/>
            <a:ext cx="994680" cy="994680"/>
          </a:xfrm>
          <a:prstGeom prst="rect">
            <a:avLst/>
          </a:prstGeom>
          <a:ln w="0">
            <a:noFill/>
          </a:ln>
        </p:spPr>
      </p:pic>
      <p:sp>
        <p:nvSpPr>
          <p:cNvPr id="260" name="TextBox 9"/>
          <p:cNvSpPr/>
          <p:nvPr/>
        </p:nvSpPr>
        <p:spPr>
          <a:xfrm>
            <a:off x="185400" y="6362280"/>
            <a:ext cx="46519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61" name="TextBox 11"/>
          <p:cNvSpPr/>
          <p:nvPr/>
        </p:nvSpPr>
        <p:spPr>
          <a:xfrm>
            <a:off x="9360000" y="6352200"/>
            <a:ext cx="26758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63"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00" name="New REX Education Mission Logo V.png" descr="New REX Education Mission Logo V.png"/>
          <p:cNvPicPr/>
          <p:nvPr/>
        </p:nvPicPr>
        <p:blipFill>
          <a:blip r:embed="rId2"/>
          <a:stretch/>
        </p:blipFill>
        <p:spPr>
          <a:xfrm>
            <a:off x="2755800" y="1508760"/>
            <a:ext cx="6576480" cy="3344760"/>
          </a:xfrm>
          <a:prstGeom prst="rect">
            <a:avLst/>
          </a:prstGeom>
          <a:ln w="12700">
            <a:noFill/>
          </a:ln>
        </p:spPr>
      </p:pic>
      <p:sp>
        <p:nvSpPr>
          <p:cNvPr id="3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302"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8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9" name="TextBox 7"/>
          <p:cNvSpPr/>
          <p:nvPr/>
        </p:nvSpPr>
        <p:spPr>
          <a:xfrm>
            <a:off x="4218840" y="2770200"/>
            <a:ext cx="7452000" cy="1308600"/>
          </a:xfrm>
          <a:prstGeom prst="rect">
            <a:avLst/>
          </a:prstGeom>
          <a:noFill/>
          <a:ln w="0">
            <a:noFill/>
          </a:ln>
        </p:spPr>
        <p:style>
          <a:lnRef idx="0"/>
          <a:fillRef idx="0"/>
          <a:effectRef idx="0"/>
          <a:fontRef idx="minor"/>
        </p:style>
        <p:txBody>
          <a:bodyPr lIns="90000" rIns="90000" tIns="45000" bIns="45000" anchor="t">
            <a:spAutoFit/>
          </a:bodyPr>
          <a:p>
            <a:pPr algn="ctr">
              <a:buNone/>
            </a:pPr>
            <a:r>
              <a:rPr b="1" lang="en-US" sz="4000" spc="-1" strike="noStrike">
                <a:solidFill>
                  <a:srgbClr val="ffffff"/>
                </a:solidFill>
                <a:latin typeface="Lato"/>
                <a:ea typeface="DejaVu Sans"/>
              </a:rPr>
              <a:t>Mga Epekto ng mga Suliraning Teritoryal at Hangganan</a:t>
            </a:r>
            <a:endParaRPr b="0" lang="en-PH" sz="4000" spc="-1" strike="noStrike">
              <a:latin typeface="AppleSystemUIFont"/>
              <a:ea typeface="AppleSystemUIFont"/>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0" name="PlaceHolder 4"/>
          <p:cNvSpPr/>
          <p:nvPr/>
        </p:nvSpPr>
        <p:spPr>
          <a:xfrm>
            <a:off x="609840" y="2520000"/>
            <a:ext cx="10949400" cy="3590640"/>
          </a:xfrm>
          <a:prstGeom prst="rect">
            <a:avLst/>
          </a:prstGeom>
          <a:noFill/>
          <a:ln w="76320">
            <a:noFill/>
          </a:ln>
        </p:spPr>
        <p:style>
          <a:lnRef idx="0"/>
          <a:fillRef idx="0"/>
          <a:effectRef idx="0"/>
          <a:fontRef idx="minor"/>
        </p:style>
      </p:sp>
      <p:sp>
        <p:nvSpPr>
          <p:cNvPr id="341" name="PlaceHolder 1"/>
          <p:cNvSpPr>
            <a:spLocks noGrp="1"/>
          </p:cNvSpPr>
          <p:nvPr>
            <p:ph/>
          </p:nvPr>
        </p:nvSpPr>
        <p:spPr>
          <a:xfrm>
            <a:off x="609480" y="1604520"/>
            <a:ext cx="10972440" cy="3977280"/>
          </a:xfrm>
          <a:prstGeom prst="rect">
            <a:avLst/>
          </a:prstGeom>
          <a:noFill/>
          <a:ln w="0">
            <a:noFill/>
          </a:ln>
        </p:spPr>
        <p:txBody>
          <a:bodyPr lIns="0" rIns="0" tIns="0" bIns="0" anchor="t">
            <a:normAutofit/>
          </a:bodyPr>
          <a:p>
            <a:pPr algn="just">
              <a:spcBef>
                <a:spcPts val="1417"/>
              </a:spcBef>
              <a:buNone/>
            </a:pPr>
            <a:endParaRPr b="1" lang="en-PH" sz="2000" spc="-1" strike="noStrike">
              <a:latin typeface="Lato"/>
              <a:ea typeface="AppleSystemUIFont"/>
            </a:endParaRPr>
          </a:p>
          <a:p>
            <a:pPr algn="just">
              <a:spcBef>
                <a:spcPts val="1417"/>
              </a:spcBef>
              <a:buNone/>
            </a:pPr>
            <a:r>
              <a:rPr b="1" lang="en-PH" sz="2000" spc="-1" strike="noStrike">
                <a:latin typeface="Lato"/>
                <a:ea typeface="AppleSystemUIFont"/>
              </a:rPr>
              <a:t>Ang isang bansa na kumakaharap sa suliraning teritoryal lalo na kung ito ay maliit at mahirap ay makararanas ng matinding hamon upang maipagtanggol at mapanatili ang karapatang pag-aari nito sa teritoryo. Ang hamon na ito ay makikita sa iba’t ibang aspekto sa pamumuhay ng mga mamamayan na sangkot sa isyung teritoryal at hangganan.</a:t>
            </a:r>
            <a:endParaRPr b="1" lang="en-PH" sz="2000" spc="-1" strike="noStrike">
              <a:latin typeface="Lato"/>
              <a:ea typeface="AppleSystemUIFont"/>
            </a:endParaRPr>
          </a:p>
        </p:txBody>
      </p:sp>
      <p:sp>
        <p:nvSpPr>
          <p:cNvPr id="342" name="PlaceHolder 3"/>
          <p:cNvSpPr txBox="1"/>
          <p:nvPr/>
        </p:nvSpPr>
        <p:spPr>
          <a:xfrm>
            <a:off x="609480" y="198000"/>
            <a:ext cx="10008720" cy="1061280"/>
          </a:xfrm>
          <a:prstGeom prst="rect">
            <a:avLst/>
          </a:prstGeom>
          <a:solidFill>
            <a:srgbClr val="e16173"/>
          </a:solidFill>
          <a:ln w="76320">
            <a:solidFill>
              <a:srgbClr val="4b2204"/>
            </a:solidFill>
            <a:round/>
          </a:ln>
        </p:spPr>
        <p:txBody>
          <a:bodyPr lIns="38160" rIns="38160" tIns="38160" bIns="38160" anchor="ctr">
            <a:noAutofit/>
          </a:bodyPr>
          <a:p>
            <a:pPr algn="ctr">
              <a:buNone/>
            </a:pPr>
            <a:r>
              <a:rPr b="1" lang="en-PH" sz="3200" spc="-1" strike="noStrike">
                <a:solidFill>
                  <a:srgbClr val="ffe994"/>
                </a:solidFill>
                <a:latin typeface="Lato"/>
                <a:ea typeface="AppleSystemUIFont"/>
              </a:rPr>
              <a:t>Mga Epekto ng mga Suliraning Teritoryal at Hangganan</a:t>
            </a:r>
            <a:endParaRPr b="0" lang="en-PH" sz="3200" spc="-1" strike="noStrike">
              <a:latin typeface="AppleSystemUIFont"/>
              <a:ea typeface="AppleSystemUIFont"/>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3" name="PlaceHolder 5"/>
          <p:cNvSpPr/>
          <p:nvPr/>
        </p:nvSpPr>
        <p:spPr>
          <a:xfrm>
            <a:off x="609840" y="2520000"/>
            <a:ext cx="10949400" cy="3590640"/>
          </a:xfrm>
          <a:prstGeom prst="rect">
            <a:avLst/>
          </a:prstGeom>
          <a:noFill/>
          <a:ln w="76320">
            <a:noFill/>
          </a:ln>
        </p:spPr>
        <p:style>
          <a:lnRef idx="0"/>
          <a:fillRef idx="0"/>
          <a:effectRef idx="0"/>
          <a:fontRef idx="minor"/>
        </p:style>
      </p:sp>
      <p:sp>
        <p:nvSpPr>
          <p:cNvPr id="344" name="PlaceHolder 6"/>
          <p:cNvSpPr txBox="1"/>
          <p:nvPr/>
        </p:nvSpPr>
        <p:spPr>
          <a:xfrm>
            <a:off x="609480" y="198000"/>
            <a:ext cx="10008720" cy="1061280"/>
          </a:xfrm>
          <a:prstGeom prst="rect">
            <a:avLst/>
          </a:prstGeom>
          <a:solidFill>
            <a:srgbClr val="e16173"/>
          </a:solidFill>
          <a:ln w="76320">
            <a:solidFill>
              <a:srgbClr val="4b2204"/>
            </a:solidFill>
            <a:round/>
          </a:ln>
        </p:spPr>
        <p:txBody>
          <a:bodyPr lIns="38160" rIns="38160" tIns="38160" bIns="38160" anchor="ctr">
            <a:noAutofit/>
          </a:bodyPr>
          <a:p>
            <a:pPr algn="ctr">
              <a:buNone/>
            </a:pPr>
            <a:r>
              <a:rPr b="1" lang="en-PH" sz="3200" spc="-1" strike="noStrike">
                <a:solidFill>
                  <a:srgbClr val="ffe994"/>
                </a:solidFill>
                <a:latin typeface="Lato"/>
                <a:ea typeface="AppleSystemUIFont"/>
              </a:rPr>
              <a:t>Mga Epekto ng mga Suliraning Teritoryal at Hangganan</a:t>
            </a:r>
            <a:endParaRPr b="0" lang="en-PH" sz="3200" spc="-1" strike="noStrike">
              <a:latin typeface="AppleSystemUIFont"/>
              <a:ea typeface="AppleSystemUIFont"/>
            </a:endParaRPr>
          </a:p>
        </p:txBody>
      </p:sp>
      <p:graphicFrame>
        <p:nvGraphicFramePr>
          <p:cNvPr id="345" name=""/>
          <p:cNvGraphicFramePr/>
          <p:nvPr/>
        </p:nvGraphicFramePr>
        <p:xfrm>
          <a:off x="795240" y="1360440"/>
          <a:ext cx="10764000" cy="4642200"/>
        </p:xfrm>
        <a:graphic>
          <a:graphicData uri="http://schemas.openxmlformats.org/drawingml/2006/table">
            <a:tbl>
              <a:tblPr/>
              <a:tblGrid>
                <a:gridCol w="2816640"/>
                <a:gridCol w="7947360"/>
              </a:tblGrid>
              <a:tr h="721800">
                <a:tc>
                  <a:txBody>
                    <a:bodyPr lIns="90000" rIns="90000" tIns="46800" bIns="46800" anchor="ctr">
                      <a:noAutofit/>
                    </a:bodyPr>
                    <a:p>
                      <a:pPr algn="ctr">
                        <a:buNone/>
                      </a:pPr>
                      <a:r>
                        <a:rPr b="0" lang="en-PH" sz="2800" spc="-1" strike="noStrike">
                          <a:solidFill>
                            <a:srgbClr val="ffe994"/>
                          </a:solidFill>
                          <a:latin typeface="Lato"/>
                        </a:rPr>
                        <a:t>Aspekto</a:t>
                      </a:r>
                      <a:endParaRPr b="0" lang="en-PH" sz="2800" spc="-1" strike="noStrike">
                        <a:solidFill>
                          <a:srgbClr val="ffe994"/>
                        </a:solidFill>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f0041"/>
                    </a:solidFill>
                  </a:tcPr>
                </a:tc>
                <a:tc>
                  <a:txBody>
                    <a:bodyPr lIns="90000" rIns="90000" tIns="46800" bIns="46800" anchor="ctr">
                      <a:noAutofit/>
                    </a:bodyPr>
                    <a:p>
                      <a:pPr algn="ctr">
                        <a:buNone/>
                      </a:pPr>
                      <a:r>
                        <a:rPr b="0" lang="en-PH" sz="2800" spc="-1" strike="noStrike">
                          <a:solidFill>
                            <a:srgbClr val="ffe994"/>
                          </a:solidFill>
                          <a:latin typeface="Lato"/>
                        </a:rPr>
                        <a:t>Epekto</a:t>
                      </a:r>
                      <a:endParaRPr b="0" lang="en-PH" sz="2800" spc="-1" strike="noStrike">
                        <a:solidFill>
                          <a:srgbClr val="ffe994"/>
                        </a:solidFill>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f0041"/>
                    </a:solidFill>
                  </a:tcPr>
                </a:tc>
              </a:tr>
              <a:tr h="978840">
                <a:tc>
                  <a:txBody>
                    <a:bodyPr lIns="90000" rIns="90000" tIns="46800" bIns="46800" anchor="ctr">
                      <a:noAutofit/>
                    </a:bodyPr>
                    <a:p>
                      <a:pPr algn="ctr">
                        <a:buNone/>
                      </a:pPr>
                      <a:r>
                        <a:rPr b="0" lang="en-PH" sz="2200" spc="-1" strike="noStrike">
                          <a:solidFill>
                            <a:srgbClr val="ffe994"/>
                          </a:solidFill>
                          <a:latin typeface="Lato"/>
                        </a:rPr>
                        <a:t>Lipunan</a:t>
                      </a:r>
                      <a:endParaRPr b="0" lang="en-PH" sz="2200" spc="-1" strike="noStrike">
                        <a:solidFill>
                          <a:srgbClr val="ffe994"/>
                        </a:solidFill>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f0041"/>
                    </a:solidFill>
                  </a:tcPr>
                </a:tc>
                <a:tc>
                  <a:txBody>
                    <a:bodyPr lIns="90000" rIns="90000" tIns="46800" bIns="46800" anchor="ctr">
                      <a:noAutofit/>
                    </a:bodyPr>
                    <a:p>
                      <a:pPr algn="just">
                        <a:buNone/>
                      </a:pPr>
                      <a:r>
                        <a:rPr b="1" lang="en-PH" sz="1400" spc="-1" strike="noStrike">
                          <a:latin typeface="Lato"/>
                          <a:ea typeface="AppleSystemUIFont"/>
                        </a:rPr>
                        <a:t>Magdudulot ng takot, kamatayan, pagkasira ng mga ari-arian, pagkaparalisa ng mga gawaing pangkabuhayan, at migrasyon ng mga tao. Magdudulot din ito ng repression by the state at posibleng humantong sa cycle of conflict at constant threat ayon kay Doug Gibler sa kaniyang artikulong “The Long Run Dynamics of Territorial Disputes” (International Relations, Oktubre 10, 2012).</a:t>
                      </a:r>
                      <a:endParaRPr b="1" lang="en-PH" sz="14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978840">
                <a:tc>
                  <a:txBody>
                    <a:bodyPr lIns="90000" rIns="90000" tIns="46800" bIns="46800" anchor="ctr">
                      <a:noAutofit/>
                    </a:bodyPr>
                    <a:p>
                      <a:pPr algn="ctr">
                        <a:buNone/>
                      </a:pPr>
                      <a:r>
                        <a:rPr b="0" lang="en-PH" sz="2200" spc="-1" strike="noStrike">
                          <a:solidFill>
                            <a:srgbClr val="ffe994"/>
                          </a:solidFill>
                          <a:latin typeface="Lato"/>
                        </a:rPr>
                        <a:t>Politika</a:t>
                      </a:r>
                      <a:endParaRPr b="0" lang="en-PH" sz="2200" spc="-1" strike="noStrike">
                        <a:solidFill>
                          <a:srgbClr val="ffe994"/>
                        </a:solidFill>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f0041"/>
                    </a:solidFill>
                  </a:tcPr>
                </a:tc>
                <a:tc>
                  <a:txBody>
                    <a:bodyPr lIns="90000" rIns="90000" tIns="46800" bIns="46800" anchor="ctr">
                      <a:noAutofit/>
                    </a:bodyPr>
                    <a:p>
                      <a:pPr algn="just">
                        <a:buNone/>
                      </a:pPr>
                      <a:r>
                        <a:rPr b="1" lang="en-PH" sz="1400" spc="-1" strike="noStrike">
                          <a:latin typeface="Lato"/>
                          <a:ea typeface="AppleSystemUIFont"/>
                        </a:rPr>
                        <a:t>Pagpapalakas ng kapangyarihan ng mga politikong nasa pwesto tulad ng paghingi ng dagdag na kapangyarihan at taon sa pwesto upang makontrol ang sitwasyon. Ang mahabang panahon ng paghihintay sa desisyon sa isang diplomatic protest at pagkakahati ng mga mamamayan tungkol sa usapin bunsod ng pagkakaiba ng paniniwalang politikal.</a:t>
                      </a:r>
                      <a:endParaRPr b="1" lang="en-PH" sz="14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978840">
                <a:tc>
                  <a:txBody>
                    <a:bodyPr lIns="90000" rIns="90000" tIns="46800" bIns="46800" anchor="ctr">
                      <a:noAutofit/>
                    </a:bodyPr>
                    <a:p>
                      <a:pPr algn="ctr">
                        <a:buNone/>
                      </a:pPr>
                      <a:r>
                        <a:rPr b="0" lang="en-PH" sz="2200" spc="-1" strike="noStrike">
                          <a:solidFill>
                            <a:srgbClr val="ffe994"/>
                          </a:solidFill>
                          <a:latin typeface="Lato"/>
                        </a:rPr>
                        <a:t>Ekonomiya</a:t>
                      </a:r>
                      <a:endParaRPr b="0" lang="en-PH" sz="2200" spc="-1" strike="noStrike">
                        <a:solidFill>
                          <a:srgbClr val="ffe994"/>
                        </a:solidFill>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f0041"/>
                    </a:solidFill>
                  </a:tcPr>
                </a:tc>
                <a:tc>
                  <a:txBody>
                    <a:bodyPr lIns="90000" rIns="90000" tIns="46800" bIns="46800" anchor="ctr">
                      <a:noAutofit/>
                    </a:bodyPr>
                    <a:p>
                      <a:pPr algn="just">
                        <a:buNone/>
                      </a:pPr>
                      <a:r>
                        <a:rPr b="1" lang="en-PH" sz="1400" spc="-1" strike="noStrike">
                          <a:latin typeface="Lato"/>
                          <a:ea typeface="AppleSystemUIFont"/>
                        </a:rPr>
                        <a:t>Naiimpluwensiyahan ng isyung teritoryal ang international decision investment o pagpapasiyang pamumuhunan ng mga dayuhang bansa. Apektado ang pagnenegosyo dahil sa pagkakaroon ng banta ng buhay at seguridad ng mga nagnenegosyo at mga mamimili. Kung maaayos ang mga sigalot, dadaloy ang mabuting epekto ng globalisasyon.</a:t>
                      </a:r>
                      <a:endParaRPr b="1" lang="en-PH" sz="14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983880">
                <a:tc>
                  <a:txBody>
                    <a:bodyPr lIns="90000" rIns="90000" tIns="46800" bIns="46800" anchor="ctr">
                      <a:noAutofit/>
                    </a:bodyPr>
                    <a:p>
                      <a:pPr algn="ctr">
                        <a:buNone/>
                      </a:pPr>
                      <a:r>
                        <a:rPr b="0" lang="en-PH" sz="2200" spc="-1" strike="noStrike">
                          <a:solidFill>
                            <a:srgbClr val="ffe994"/>
                          </a:solidFill>
                          <a:latin typeface="Lato"/>
                        </a:rPr>
                        <a:t>Kapayapaan</a:t>
                      </a:r>
                      <a:endParaRPr b="0" lang="en-PH" sz="2200" spc="-1" strike="noStrike">
                        <a:solidFill>
                          <a:srgbClr val="ffe994"/>
                        </a:solidFill>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f0041"/>
                    </a:solidFill>
                  </a:tcPr>
                </a:tc>
                <a:tc>
                  <a:txBody>
                    <a:bodyPr lIns="90000" rIns="90000" tIns="46800" bIns="46800" anchor="ctr">
                      <a:noAutofit/>
                    </a:bodyPr>
                    <a:p>
                      <a:pPr algn="just">
                        <a:buNone/>
                      </a:pPr>
                      <a:r>
                        <a:rPr b="1" lang="en-PH" sz="1400" spc="-1" strike="noStrike">
                          <a:latin typeface="Lato"/>
                          <a:ea typeface="AppleSystemUIFont"/>
                        </a:rPr>
                        <a:t>Ang isyung teritoryal ay magdudulot ng takot, pangamba, at pagkabalisa sa mamamayan ng bansang sangkot. Kung sisiklab ang gulo, magdudulot ito ng pagkawasak ng mga ariarian, mga impraestruktura, at pagkawala ng mga inosenteng buhay.</a:t>
                      </a:r>
                      <a:endParaRPr b="1" lang="en-PH" sz="14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bl>
          </a:graphicData>
        </a:graphic>
      </p:graphicFrame>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6" name="PlaceHolder 7"/>
          <p:cNvSpPr/>
          <p:nvPr/>
        </p:nvSpPr>
        <p:spPr>
          <a:xfrm>
            <a:off x="609840" y="2520000"/>
            <a:ext cx="10949400" cy="3590640"/>
          </a:xfrm>
          <a:prstGeom prst="rect">
            <a:avLst/>
          </a:prstGeom>
          <a:noFill/>
          <a:ln w="76320">
            <a:noFill/>
          </a:ln>
        </p:spPr>
        <p:style>
          <a:lnRef idx="0"/>
          <a:fillRef idx="0"/>
          <a:effectRef idx="0"/>
          <a:fontRef idx="minor"/>
        </p:style>
      </p:sp>
      <p:sp>
        <p:nvSpPr>
          <p:cNvPr id="347" name="PlaceHolder 1"/>
          <p:cNvSpPr>
            <a:spLocks noGrp="1"/>
          </p:cNvSpPr>
          <p:nvPr>
            <p:ph/>
          </p:nvPr>
        </p:nvSpPr>
        <p:spPr>
          <a:xfrm>
            <a:off x="609480" y="1604520"/>
            <a:ext cx="10972440" cy="3977280"/>
          </a:xfrm>
          <a:prstGeom prst="rect">
            <a:avLst/>
          </a:prstGeom>
          <a:noFill/>
          <a:ln w="0">
            <a:noFill/>
          </a:ln>
        </p:spPr>
        <p:txBody>
          <a:bodyPr lIns="0" rIns="0" tIns="0" bIns="0" anchor="t">
            <a:normAutofit/>
          </a:bodyPr>
          <a:p>
            <a:pPr algn="just">
              <a:spcBef>
                <a:spcPts val="1417"/>
              </a:spcBef>
              <a:buNone/>
            </a:pPr>
            <a:endParaRPr b="0" lang="en-PH" sz="1200" spc="-1" strike="noStrike">
              <a:latin typeface="AppleSystemUIFont"/>
              <a:ea typeface="AppleSystemUIFont"/>
            </a:endParaRPr>
          </a:p>
          <a:p>
            <a:pPr algn="just">
              <a:spcBef>
                <a:spcPts val="1417"/>
              </a:spcBef>
              <a:buNone/>
            </a:pPr>
            <a:r>
              <a:rPr b="1" lang="en-PH" sz="2000" spc="-1" strike="noStrike">
                <a:latin typeface="Lato"/>
                <a:ea typeface="AppleSystemUIFont"/>
              </a:rPr>
              <a:t>Malaki ang gagampanan ng United Nations Security Council na mapanatili ang kapayapaan sa mga bansang sangkot sa isyung teritoryal at hangganan. Tungkulin nitong pagharapin ang mga partidong may sigalot upang magkaroon ng mapayapang resolusyon sa isyung kinasasangkutan. Maaari din itong magpataw ng economic sanction at military action kung kinakailangan. Ano man ang kahihinatnan ng lahat sa isyung teritoryal sa mundo, umaasa ang lahat na mauuwi ito sa mapayapang pagkakaintindihan ng mga bansang nasasangkot.</a:t>
            </a:r>
            <a:endParaRPr b="0" lang="en-PH" sz="2000" spc="-1" strike="noStrike">
              <a:latin typeface="AppleSystemUIFont"/>
              <a:ea typeface="AppleSystemUIFont"/>
            </a:endParaRPr>
          </a:p>
        </p:txBody>
      </p:sp>
      <p:sp>
        <p:nvSpPr>
          <p:cNvPr id="348" name="PlaceHolder 8"/>
          <p:cNvSpPr txBox="1"/>
          <p:nvPr/>
        </p:nvSpPr>
        <p:spPr>
          <a:xfrm>
            <a:off x="609480" y="198000"/>
            <a:ext cx="10008720" cy="1061280"/>
          </a:xfrm>
          <a:prstGeom prst="rect">
            <a:avLst/>
          </a:prstGeom>
          <a:solidFill>
            <a:srgbClr val="e16173"/>
          </a:solidFill>
          <a:ln w="76320">
            <a:solidFill>
              <a:srgbClr val="4b2204"/>
            </a:solidFill>
            <a:round/>
          </a:ln>
        </p:spPr>
        <p:txBody>
          <a:bodyPr lIns="38160" rIns="38160" tIns="38160" bIns="38160" anchor="ctr">
            <a:noAutofit/>
          </a:bodyPr>
          <a:p>
            <a:pPr algn="ctr">
              <a:buNone/>
            </a:pPr>
            <a:r>
              <a:rPr b="1" lang="en-PH" sz="3200" spc="-1" strike="noStrike">
                <a:solidFill>
                  <a:srgbClr val="ffe994"/>
                </a:solidFill>
                <a:latin typeface="Lato"/>
                <a:ea typeface="AppleSystemUIFont"/>
              </a:rPr>
              <a:t>Mga Epekto ng mga Suliraning Teritoryal at Hangganan</a:t>
            </a:r>
            <a:endParaRPr b="0" lang="en-PH" sz="3200" spc="-1" strike="noStrike">
              <a:latin typeface="AppleSystemUIFont"/>
              <a:ea typeface="AppleSystemUIFont"/>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9" name="PlaceHolder 1"/>
          <p:cNvSpPr>
            <a:spLocks noGrp="1"/>
          </p:cNvSpPr>
          <p:nvPr>
            <p:ph type="title"/>
          </p:nvPr>
        </p:nvSpPr>
        <p:spPr>
          <a:xfrm>
            <a:off x="609480" y="273600"/>
            <a:ext cx="10962360" cy="1134720"/>
          </a:xfrm>
          <a:prstGeom prst="rect">
            <a:avLst/>
          </a:prstGeom>
          <a:noFill/>
          <a:ln w="0">
            <a:noFill/>
          </a:ln>
        </p:spPr>
        <p:txBody>
          <a:bodyPr lIns="0" rIns="0" tIns="0" bIns="0" anchor="ctr">
            <a:noAutofit/>
          </a:bodyPr>
          <a:p>
            <a:pPr>
              <a:lnSpc>
                <a:spcPct val="100000"/>
              </a:lnSpc>
              <a:buNone/>
            </a:pPr>
            <a:r>
              <a:rPr b="1" lang="en-PH" sz="3800" spc="-1" strike="noStrike">
                <a:latin typeface="Lato"/>
              </a:rPr>
              <a:t>PAGSASANAY</a:t>
            </a:r>
            <a:endParaRPr b="0" lang="en-PH" sz="3800" spc="-1" strike="noStrike">
              <a:latin typeface="Arial"/>
            </a:endParaRPr>
          </a:p>
        </p:txBody>
      </p:sp>
      <p:sp>
        <p:nvSpPr>
          <p:cNvPr id="350" name="PlaceHolder 9"/>
          <p:cNvSpPr/>
          <p:nvPr/>
        </p:nvSpPr>
        <p:spPr>
          <a:xfrm>
            <a:off x="609480" y="1604880"/>
            <a:ext cx="10949040" cy="3953880"/>
          </a:xfrm>
          <a:prstGeom prst="rect">
            <a:avLst/>
          </a:prstGeom>
          <a:noFill/>
          <a:ln w="0">
            <a:noFill/>
          </a:ln>
        </p:spPr>
        <p:style>
          <a:lnRef idx="0"/>
          <a:fillRef idx="0"/>
          <a:effectRef idx="0"/>
          <a:fontRef idx="minor"/>
        </p:style>
      </p:sp>
      <p:sp>
        <p:nvSpPr>
          <p:cNvPr id="351" name="PlaceHolder 11"/>
          <p:cNvSpPr/>
          <p:nvPr/>
        </p:nvSpPr>
        <p:spPr>
          <a:xfrm>
            <a:off x="609840" y="1604520"/>
            <a:ext cx="10949040" cy="3953880"/>
          </a:xfrm>
          <a:prstGeom prst="rect">
            <a:avLst/>
          </a:prstGeom>
          <a:noFill/>
          <a:ln w="0">
            <a:noFill/>
          </a:ln>
        </p:spPr>
        <p:style>
          <a:lnRef idx="0"/>
          <a:fillRef idx="0"/>
          <a:effectRef idx="0"/>
          <a:fontRef idx="minor"/>
        </p:style>
      </p:sp>
      <p:sp>
        <p:nvSpPr>
          <p:cNvPr id="352" name="PlaceHolder 2"/>
          <p:cNvSpPr>
            <a:spLocks noGrp="1"/>
          </p:cNvSpPr>
          <p:nvPr>
            <p:ph/>
          </p:nvPr>
        </p:nvSpPr>
        <p:spPr>
          <a:xfrm>
            <a:off x="609480" y="1604520"/>
            <a:ext cx="10962360" cy="4510080"/>
          </a:xfrm>
          <a:prstGeom prst="rect">
            <a:avLst/>
          </a:prstGeom>
          <a:noFill/>
          <a:ln w="0">
            <a:noFill/>
          </a:ln>
        </p:spPr>
        <p:txBody>
          <a:bodyPr lIns="0" rIns="0" tIns="0" bIns="0" anchor="t">
            <a:normAutofit/>
          </a:bodyPr>
          <a:p>
            <a:pPr algn="just">
              <a:lnSpc>
                <a:spcPct val="100000"/>
              </a:lnSpc>
              <a:buNone/>
            </a:pPr>
            <a:r>
              <a:rPr b="1" lang="en-PH" sz="1800" spc="-1" strike="noStrike">
                <a:solidFill>
                  <a:srgbClr val="000000"/>
                </a:solidFill>
                <a:latin typeface="Lato"/>
              </a:rPr>
              <a:t>PANUTO</a:t>
            </a:r>
            <a:r>
              <a:rPr b="0" lang="en-PH" sz="1800" spc="-1" strike="noStrike">
                <a:solidFill>
                  <a:srgbClr val="000000"/>
                </a:solidFill>
                <a:latin typeface="Lato"/>
              </a:rPr>
              <a:t>: </a:t>
            </a:r>
            <a:r>
              <a:rPr b="0" lang="en-PH" sz="1800" spc="-1" strike="noStrike">
                <a:solidFill>
                  <a:srgbClr val="000000"/>
                </a:solidFill>
                <a:latin typeface="Lato"/>
                <a:ea typeface="AppleSystemUIFont"/>
              </a:rPr>
              <a:t>Sagutin ang mga sumusunod na tanong.</a:t>
            </a:r>
            <a:endParaRPr b="0" lang="en-PH" sz="1800" spc="-1" strike="noStrike">
              <a:latin typeface="Arial"/>
              <a:ea typeface="PingFang SC"/>
            </a:endParaRPr>
          </a:p>
          <a:p>
            <a:pPr algn="just">
              <a:lnSpc>
                <a:spcPct val="100000"/>
              </a:lnSpc>
              <a:buNone/>
            </a:pPr>
            <a:endParaRPr b="0" lang="en-PH" sz="1800" spc="-1" strike="noStrike">
              <a:latin typeface="Arial"/>
              <a:ea typeface="PingFang SC"/>
            </a:endParaRPr>
          </a:p>
          <a:p>
            <a:r>
              <a:rPr b="0" lang="en-PH" sz="1800" spc="-1" strike="noStrike">
                <a:solidFill>
                  <a:srgbClr val="000000"/>
                </a:solidFill>
                <a:latin typeface="Lato"/>
                <a:ea typeface="AppleSystemUIFont"/>
              </a:rPr>
              <a:t>1. Ano-ano ang aspektong naaapektuhan ng suliraning teritoryal at hangganan?</a:t>
            </a:r>
            <a:endParaRPr b="0" lang="en-PH" sz="1800" spc="-1" strike="noStrike">
              <a:latin typeface="AppleSystemUIFont"/>
              <a:ea typeface="AppleSystemUIFont"/>
            </a:endParaRPr>
          </a:p>
          <a:p>
            <a:r>
              <a:rPr b="0" lang="en-PH" sz="1800" spc="-1" strike="noStrike">
                <a:solidFill>
                  <a:srgbClr val="000000"/>
                </a:solidFill>
                <a:latin typeface="Lato"/>
                <a:ea typeface="AppleSystemUIFont"/>
              </a:rPr>
              <a:t>2. Bakit mahalaga ang papel na ginagampanan ng United Nations Security Council?</a:t>
            </a:r>
            <a:endParaRPr b="0" lang="en-PH" sz="1800" spc="-1" strike="noStrike">
              <a:latin typeface="AppleSystemUIFont"/>
              <a:ea typeface="AppleSystemUIFont"/>
            </a:endParaRPr>
          </a:p>
        </p:txBody>
      </p:sp>
      <p:sp>
        <p:nvSpPr>
          <p:cNvPr id="353" name=""/>
          <p:cNvSpPr/>
          <p:nvPr/>
        </p:nvSpPr>
        <p:spPr>
          <a:xfrm>
            <a:off x="9540000" y="3060000"/>
            <a:ext cx="1076400" cy="3888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2000" spc="-1" strike="noStrike">
                <a:solidFill>
                  <a:srgbClr val="ffffff"/>
                </a:solidFill>
                <a:latin typeface="Lato"/>
                <a:ea typeface="DejaVu Sans"/>
              </a:rPr>
              <a:t>BUNGA</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4" name="PlaceHolder 1"/>
          <p:cNvSpPr>
            <a:spLocks noGrp="1"/>
          </p:cNvSpPr>
          <p:nvPr>
            <p:ph type="title"/>
          </p:nvPr>
        </p:nvSpPr>
        <p:spPr>
          <a:xfrm>
            <a:off x="609480" y="273600"/>
            <a:ext cx="10971000" cy="1143360"/>
          </a:xfrm>
          <a:prstGeom prst="rect">
            <a:avLst/>
          </a:prstGeom>
          <a:noFill/>
          <a:ln w="0">
            <a:noFill/>
          </a:ln>
        </p:spPr>
        <p:txBody>
          <a:bodyPr lIns="0" rIns="0" tIns="0" bIns="0" anchor="ctr">
            <a:noAutofit/>
          </a:bodyPr>
          <a:p>
            <a:pPr>
              <a:lnSpc>
                <a:spcPct val="100000"/>
              </a:lnSpc>
              <a:buNone/>
            </a:pPr>
            <a:r>
              <a:rPr b="1" lang="en-PH" sz="3800" spc="-1" strike="noStrike">
                <a:latin typeface="Lato"/>
              </a:rPr>
              <a:t>SUSI SA PAGWAWASTO</a:t>
            </a:r>
            <a:endParaRPr b="0" lang="en-PH" sz="3800" spc="-1" strike="noStrike">
              <a:latin typeface="Arial"/>
            </a:endParaRPr>
          </a:p>
        </p:txBody>
      </p:sp>
      <p:sp>
        <p:nvSpPr>
          <p:cNvPr id="355" name="PlaceHolder 21"/>
          <p:cNvSpPr/>
          <p:nvPr/>
        </p:nvSpPr>
        <p:spPr>
          <a:xfrm>
            <a:off x="609480" y="1604880"/>
            <a:ext cx="10949040" cy="3953880"/>
          </a:xfrm>
          <a:prstGeom prst="rect">
            <a:avLst/>
          </a:prstGeom>
          <a:noFill/>
          <a:ln w="0">
            <a:noFill/>
          </a:ln>
        </p:spPr>
        <p:style>
          <a:lnRef idx="0"/>
          <a:fillRef idx="0"/>
          <a:effectRef idx="0"/>
          <a:fontRef idx="minor"/>
        </p:style>
      </p:sp>
      <p:sp>
        <p:nvSpPr>
          <p:cNvPr id="356" name="PlaceHolder 22"/>
          <p:cNvSpPr/>
          <p:nvPr/>
        </p:nvSpPr>
        <p:spPr>
          <a:xfrm>
            <a:off x="609840" y="1604520"/>
            <a:ext cx="10949040" cy="3953880"/>
          </a:xfrm>
          <a:prstGeom prst="rect">
            <a:avLst/>
          </a:prstGeom>
          <a:noFill/>
          <a:ln w="0">
            <a:noFill/>
          </a:ln>
        </p:spPr>
        <p:style>
          <a:lnRef idx="0"/>
          <a:fillRef idx="0"/>
          <a:effectRef idx="0"/>
          <a:fontRef idx="minor"/>
        </p:style>
      </p:sp>
      <p:sp>
        <p:nvSpPr>
          <p:cNvPr id="357" name=""/>
          <p:cNvSpPr/>
          <p:nvPr/>
        </p:nvSpPr>
        <p:spPr>
          <a:xfrm>
            <a:off x="9540000" y="3060000"/>
            <a:ext cx="1076400" cy="3888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2000" spc="-1" strike="noStrike">
                <a:solidFill>
                  <a:srgbClr val="ffffff"/>
                </a:solidFill>
                <a:latin typeface="Lato"/>
                <a:ea typeface="DejaVu Sans"/>
              </a:rPr>
              <a:t>BUNGA</a:t>
            </a:r>
            <a:endParaRPr b="0" lang="en-PH" sz="2000" spc="-1" strike="noStrike">
              <a:latin typeface="Arial"/>
            </a:endParaRPr>
          </a:p>
        </p:txBody>
      </p:sp>
      <p:sp>
        <p:nvSpPr>
          <p:cNvPr id="358" name="PlaceHolder 2"/>
          <p:cNvSpPr>
            <a:spLocks noGrp="1"/>
          </p:cNvSpPr>
          <p:nvPr>
            <p:ph/>
          </p:nvPr>
        </p:nvSpPr>
        <p:spPr>
          <a:xfrm>
            <a:off x="609480" y="1604520"/>
            <a:ext cx="10971000" cy="3975840"/>
          </a:xfrm>
          <a:prstGeom prst="rect">
            <a:avLst/>
          </a:prstGeom>
          <a:noFill/>
          <a:ln w="0">
            <a:noFill/>
          </a:ln>
        </p:spPr>
        <p:txBody>
          <a:bodyPr lIns="0" rIns="0" tIns="0" bIns="0" anchor="t">
            <a:normAutofit/>
          </a:bodyPr>
          <a:p>
            <a:r>
              <a:rPr b="0" lang="en-PH" sz="1800" spc="-1" strike="noStrike">
                <a:latin typeface="Lato"/>
              </a:rPr>
              <a:t>1. Ekonomiya, lipunan, politika, at kapayapaan</a:t>
            </a:r>
            <a:endParaRPr b="0" lang="en-PH" sz="1800" spc="-1" strike="noStrike">
              <a:latin typeface=""/>
              <a:ea typeface=""/>
            </a:endParaRPr>
          </a:p>
          <a:p>
            <a:r>
              <a:rPr b="0" lang="en-PH" sz="1800" spc="-1" strike="noStrike">
                <a:latin typeface="Lato"/>
              </a:rPr>
              <a:t>2. Upang maiwasan ang pagsiklab ng digmaan</a:t>
            </a:r>
            <a:endParaRPr b="0" lang="en-PH" sz="1800" spc="-1" strike="noStrike">
              <a:latin typeface=""/>
              <a:ea typeface=""/>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7436</TotalTime>
  <Application>LibreOffice/7.2.5.2$MacOSX_X86_64 LibreOffice_project/499f9727c189e6ef3471021d6132d4c694f357e5</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2023-05-09T10:31:59Z</dcterms:modified>
  <cp:revision>3399</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vt:i4>
  </property>
</Properties>
</file>