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80" r:id="rId5"/>
    <p:sldId id="281" r:id="rId6"/>
    <p:sldId id="282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5F0"/>
    <a:srgbClr val="0072BA"/>
    <a:srgbClr val="EE2F55"/>
    <a:srgbClr val="FFB914"/>
    <a:srgbClr val="FDD2B0"/>
    <a:srgbClr val="B8E4F9"/>
    <a:srgbClr val="005AAB"/>
    <a:srgbClr val="49AD42"/>
    <a:srgbClr val="77C466"/>
    <a:srgbClr val="9E7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2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Finding the Length of Things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96F71-46DA-294B-8064-A352CAB8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We can use things around us to measure lengths.</a:t>
            </a:r>
          </a:p>
          <a:p>
            <a:pPr marL="0" indent="0">
              <a:buNone/>
            </a:pPr>
            <a:r>
              <a:rPr lang="en-PH" sz="2200" dirty="0"/>
              <a:t>Each thing we use stands for 1 unit.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pencil is about 6    	          long.</a:t>
            </a:r>
          </a:p>
          <a:p>
            <a:pPr marL="0" indent="0">
              <a:buNone/>
            </a:pPr>
            <a:r>
              <a:rPr lang="en-PH" sz="2200" dirty="0"/>
              <a:t>The crayon is about 5	            long.</a:t>
            </a:r>
          </a:p>
          <a:p>
            <a:pPr marL="0" indent="0">
              <a:buNone/>
            </a:pPr>
            <a:r>
              <a:rPr lang="en-PH" sz="2200" dirty="0"/>
              <a:t>1 	  stands for 1 unit.</a:t>
            </a:r>
          </a:p>
          <a:p>
            <a:pPr marL="0" indent="0">
              <a:buNone/>
            </a:pPr>
            <a:r>
              <a:rPr lang="en-PH" sz="2200" dirty="0"/>
              <a:t>We can say the length of the pencil is about 6 units.</a:t>
            </a:r>
          </a:p>
          <a:p>
            <a:pPr marL="0" indent="0">
              <a:buNone/>
            </a:pPr>
            <a:r>
              <a:rPr lang="en-PH" sz="2200" dirty="0"/>
              <a:t>We can also say the length of the crayon is about 5 units.</a:t>
            </a:r>
          </a:p>
          <a:p>
            <a:pPr marL="0" indent="0">
              <a:buNone/>
            </a:pPr>
            <a:r>
              <a:rPr lang="en-PH" sz="2200" dirty="0"/>
              <a:t>So, the pencil is longer than the crayon.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530E6-6DCB-734F-87A2-104B5A4F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61" y="1376315"/>
            <a:ext cx="3450152" cy="2012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A7748-1F50-FD4B-9974-08D260A5A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765" y="3563620"/>
            <a:ext cx="712470" cy="225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B1F7B2-D16F-3445-B0C0-A96C68B7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85" y="3974433"/>
            <a:ext cx="712470" cy="225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BF48FA-82D4-4749-8BB1-E67D1F2C0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45" y="4414092"/>
            <a:ext cx="712470" cy="2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D616B-A680-D147-809A-D49FA3297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88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The pencil is about 2 		long.</a:t>
            </a:r>
          </a:p>
          <a:p>
            <a:pPr marL="0" indent="0">
              <a:buNone/>
            </a:pPr>
            <a:r>
              <a:rPr lang="en-PH" sz="2200" dirty="0"/>
              <a:t>1	         stands for 1 unit.</a:t>
            </a:r>
          </a:p>
          <a:p>
            <a:pPr marL="0" indent="0">
              <a:buNone/>
            </a:pPr>
            <a:r>
              <a:rPr lang="en-PH" sz="2200" dirty="0"/>
              <a:t>The length of the pencil is about 2 units.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52517-EBF1-244F-81F9-57C0EBD6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39" y="1090381"/>
            <a:ext cx="5789539" cy="1301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45BA9-83BE-834E-B566-1C58C8059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260" y="3415030"/>
            <a:ext cx="1052690" cy="151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C52D59-5AA5-E446-AC6C-DBC5F4AC0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3844449"/>
            <a:ext cx="1052690" cy="15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9A4585-0CC7-A546-AB68-00800264D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666" y="3763681"/>
            <a:ext cx="1535134" cy="2277038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55A1AAE5-22CC-234D-9797-A716A6806E6A}"/>
              </a:ext>
            </a:extLst>
          </p:cNvPr>
          <p:cNvSpPr/>
          <p:nvPr/>
        </p:nvSpPr>
        <p:spPr>
          <a:xfrm>
            <a:off x="6664960" y="2452529"/>
            <a:ext cx="2865998" cy="1422399"/>
          </a:xfrm>
          <a:prstGeom prst="wedgeEllipseCallout">
            <a:avLst>
              <a:gd name="adj1" fmla="val 59854"/>
              <a:gd name="adj2" fmla="val 4035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We can also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use other things to measure lengths.</a:t>
            </a:r>
          </a:p>
        </p:txBody>
      </p:sp>
    </p:spTree>
    <p:extLst>
      <p:ext uri="{BB962C8B-B14F-4D97-AF65-F5344CB8AC3E}">
        <p14:creationId xmlns:p14="http://schemas.microsoft.com/office/powerpoint/2010/main" val="203585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1DAC7-1E94-FF42-9030-BC53FC27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93" y="802640"/>
            <a:ext cx="4684404" cy="319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3608F-73E8-3540-A26B-693AC2FFA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140" y="3705860"/>
            <a:ext cx="1839880" cy="2522220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D0BC95E8-E62E-634A-B559-0F700370DD13}"/>
              </a:ext>
            </a:extLst>
          </p:cNvPr>
          <p:cNvSpPr/>
          <p:nvPr/>
        </p:nvSpPr>
        <p:spPr>
          <a:xfrm>
            <a:off x="7506160" y="2171700"/>
            <a:ext cx="3129280" cy="1371600"/>
          </a:xfrm>
          <a:prstGeom prst="wedgeEllipseCallout">
            <a:avLst>
              <a:gd name="adj1" fmla="val 31727"/>
              <a:gd name="adj2" fmla="val 6615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other things can we use to measure lengths?</a:t>
            </a:r>
          </a:p>
        </p:txBody>
      </p:sp>
    </p:spTree>
    <p:extLst>
      <p:ext uri="{BB962C8B-B14F-4D97-AF65-F5344CB8AC3E}">
        <p14:creationId xmlns:p14="http://schemas.microsoft.com/office/powerpoint/2010/main" val="404002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11438</TotalTime>
  <Words>57</Words>
  <Application>Microsoft Macintosh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1157</cp:revision>
  <cp:lastPrinted>2023-03-16T06:30:06Z</cp:lastPrinted>
  <dcterms:created xsi:type="dcterms:W3CDTF">2019-04-16T02:10:14Z</dcterms:created>
  <dcterms:modified xsi:type="dcterms:W3CDTF">2023-09-07T07:32:21Z</dcterms:modified>
</cp:coreProperties>
</file>