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_rels/slideLayout7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67.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55.xml.rels" ContentType="application/vnd.openxmlformats-package.relationships+xml"/>
  <Override PartName="/ppt/slideLayouts/_rels/slideLayout6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6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9.xml.rels" ContentType="application/vnd.openxmlformats-package.relationships+xml"/>
  <Override PartName="/ppt/slideLayouts/_rels/slideLayout5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64.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1.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38.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39.xml" ContentType="application/vnd.openxmlformats-officedocument.presentationml.slideLayout+xml"/>
  <Override PartName="/ppt/slideLayouts/slideLayout72.xml" ContentType="application/vnd.openxmlformats-officedocument.presentationml.slideLayout+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1.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9240" cy="6855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6120" cy="2796120"/>
          </a:xfrm>
          <a:prstGeom prst="rect">
            <a:avLst/>
          </a:prstGeom>
          <a:ln w="0">
            <a:noFill/>
          </a:ln>
        </p:spPr>
      </p:pic>
      <p:sp>
        <p:nvSpPr>
          <p:cNvPr id="2" name="Rectangle 5"/>
          <p:cNvSpPr/>
          <p:nvPr/>
        </p:nvSpPr>
        <p:spPr>
          <a:xfrm>
            <a:off x="3487320" y="1475280"/>
            <a:ext cx="8701560" cy="38595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701560" cy="3812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9240" cy="632160"/>
          </a:xfrm>
          <a:prstGeom prst="rect">
            <a:avLst/>
          </a:prstGeom>
          <a:ln w="0">
            <a:noFill/>
          </a:ln>
        </p:spPr>
      </p:pic>
      <p:sp>
        <p:nvSpPr>
          <p:cNvPr id="43" name="Rectangle 7"/>
          <p:cNvSpPr/>
          <p:nvPr/>
        </p:nvSpPr>
        <p:spPr>
          <a:xfrm>
            <a:off x="10868760" y="0"/>
            <a:ext cx="967680" cy="9676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31760" cy="1031760"/>
          </a:xfrm>
          <a:prstGeom prst="rect">
            <a:avLst/>
          </a:prstGeom>
          <a:ln w="0">
            <a:noFill/>
          </a:ln>
        </p:spPr>
      </p:pic>
      <p:sp>
        <p:nvSpPr>
          <p:cNvPr id="45" name="TextBox 9"/>
          <p:cNvSpPr/>
          <p:nvPr/>
        </p:nvSpPr>
        <p:spPr>
          <a:xfrm>
            <a:off x="185400" y="6362280"/>
            <a:ext cx="4689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20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89240" cy="632160"/>
          </a:xfrm>
          <a:prstGeom prst="rect">
            <a:avLst/>
          </a:prstGeom>
          <a:ln w="0">
            <a:noFill/>
          </a:ln>
        </p:spPr>
      </p:pic>
      <p:sp>
        <p:nvSpPr>
          <p:cNvPr id="86" name="Rectangle 7"/>
          <p:cNvSpPr/>
          <p:nvPr/>
        </p:nvSpPr>
        <p:spPr>
          <a:xfrm>
            <a:off x="10868760" y="0"/>
            <a:ext cx="967680" cy="9676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31760" cy="1031760"/>
          </a:xfrm>
          <a:prstGeom prst="rect">
            <a:avLst/>
          </a:prstGeom>
          <a:ln w="0">
            <a:noFill/>
          </a:ln>
        </p:spPr>
      </p:pic>
      <p:sp>
        <p:nvSpPr>
          <p:cNvPr id="88" name="TextBox 9"/>
          <p:cNvSpPr/>
          <p:nvPr/>
        </p:nvSpPr>
        <p:spPr>
          <a:xfrm>
            <a:off x="185400" y="6362280"/>
            <a:ext cx="4689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20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89240" cy="632160"/>
          </a:xfrm>
          <a:prstGeom prst="rect">
            <a:avLst/>
          </a:prstGeom>
          <a:ln w="0">
            <a:noFill/>
          </a:ln>
        </p:spPr>
      </p:pic>
      <p:sp>
        <p:nvSpPr>
          <p:cNvPr id="129" name="Rectangle 7"/>
          <p:cNvSpPr/>
          <p:nvPr/>
        </p:nvSpPr>
        <p:spPr>
          <a:xfrm>
            <a:off x="10868760" y="0"/>
            <a:ext cx="967680" cy="9676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1031760" cy="1031760"/>
          </a:xfrm>
          <a:prstGeom prst="rect">
            <a:avLst/>
          </a:prstGeom>
          <a:ln w="0">
            <a:noFill/>
          </a:ln>
        </p:spPr>
      </p:pic>
      <p:sp>
        <p:nvSpPr>
          <p:cNvPr id="131" name="TextBox 9"/>
          <p:cNvSpPr/>
          <p:nvPr/>
        </p:nvSpPr>
        <p:spPr>
          <a:xfrm>
            <a:off x="185400" y="6362280"/>
            <a:ext cx="4689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452520" y="6352200"/>
            <a:ext cx="2620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Picture 18" descr=""/>
          <p:cNvPicPr/>
          <p:nvPr/>
        </p:nvPicPr>
        <p:blipFill>
          <a:blip r:embed="rId2"/>
          <a:stretch/>
        </p:blipFill>
        <p:spPr>
          <a:xfrm>
            <a:off x="0" y="6242760"/>
            <a:ext cx="12189240" cy="632160"/>
          </a:xfrm>
          <a:prstGeom prst="rect">
            <a:avLst/>
          </a:prstGeom>
          <a:ln w="0">
            <a:noFill/>
          </a:ln>
        </p:spPr>
      </p:pic>
      <p:sp>
        <p:nvSpPr>
          <p:cNvPr id="172" name="Rectangle 7"/>
          <p:cNvSpPr/>
          <p:nvPr/>
        </p:nvSpPr>
        <p:spPr>
          <a:xfrm>
            <a:off x="10868760" y="0"/>
            <a:ext cx="967680" cy="9676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73" name="Picture 10" descr=""/>
          <p:cNvPicPr/>
          <p:nvPr/>
        </p:nvPicPr>
        <p:blipFill>
          <a:blip r:embed="rId3"/>
          <a:stretch/>
        </p:blipFill>
        <p:spPr>
          <a:xfrm>
            <a:off x="10857240" y="-64440"/>
            <a:ext cx="1031760" cy="1031760"/>
          </a:xfrm>
          <a:prstGeom prst="rect">
            <a:avLst/>
          </a:prstGeom>
          <a:ln w="0">
            <a:noFill/>
          </a:ln>
        </p:spPr>
      </p:pic>
      <p:sp>
        <p:nvSpPr>
          <p:cNvPr id="174" name="TextBox 9"/>
          <p:cNvSpPr/>
          <p:nvPr/>
        </p:nvSpPr>
        <p:spPr>
          <a:xfrm>
            <a:off x="185400" y="6362280"/>
            <a:ext cx="4689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75" name="TextBox 11"/>
          <p:cNvSpPr/>
          <p:nvPr/>
        </p:nvSpPr>
        <p:spPr>
          <a:xfrm>
            <a:off x="9452520" y="6352200"/>
            <a:ext cx="2620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4" name="New REX Education Mission Logo V.png" descr="New REX Education Mission Logo V.png"/>
          <p:cNvPicPr/>
          <p:nvPr/>
        </p:nvPicPr>
        <p:blipFill>
          <a:blip r:embed="rId2"/>
          <a:stretch/>
        </p:blipFill>
        <p:spPr>
          <a:xfrm>
            <a:off x="2755800" y="1508760"/>
            <a:ext cx="6613560" cy="3381840"/>
          </a:xfrm>
          <a:prstGeom prst="rect">
            <a:avLst/>
          </a:prstGeom>
          <a:ln w="12700">
            <a:noFill/>
          </a:ln>
        </p:spPr>
      </p:pic>
      <p:sp>
        <p:nvSpPr>
          <p:cNvPr id="2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21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Box 7"/>
          <p:cNvSpPr/>
          <p:nvPr/>
        </p:nvSpPr>
        <p:spPr>
          <a:xfrm>
            <a:off x="4059360" y="2904840"/>
            <a:ext cx="7492320" cy="1308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Black"/>
              </a:rPr>
              <a:t>Mga Uri ng Lipunan sa Iba’t Ibang Bahagi ng Pilipinas</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PlaceHolder 1"/>
          <p:cNvSpPr>
            <a:spLocks noGrp="1"/>
          </p:cNvSpPr>
          <p:nvPr>
            <p:ph/>
          </p:nvPr>
        </p:nvSpPr>
        <p:spPr>
          <a:xfrm>
            <a:off x="838080" y="1825560"/>
            <a:ext cx="10512720" cy="4348440"/>
          </a:xfrm>
          <a:prstGeom prst="rect">
            <a:avLst/>
          </a:prstGeom>
          <a:noFill/>
          <a:ln w="0">
            <a:noFill/>
          </a:ln>
        </p:spPr>
        <p:txBody>
          <a:bodyPr lIns="90000" rIns="90000" tIns="45000" bIns="45000" anchor="t">
            <a:noAutofit/>
          </a:bodyPr>
          <a:p>
            <a:pPr algn="just">
              <a:lnSpc>
                <a:spcPct val="100000"/>
              </a:lnSpc>
              <a:spcAft>
                <a:spcPts val="1060"/>
              </a:spcAft>
              <a:buNone/>
            </a:pPr>
            <a:r>
              <a:rPr b="1" i="1" lang="en-US" sz="1800" spc="-1" strike="noStrike">
                <a:solidFill>
                  <a:srgbClr val="000000"/>
                </a:solidFill>
                <a:latin typeface="Lato"/>
                <a:ea typeface="ArialMT"/>
              </a:rPr>
              <a:t>Mga Kabihasnan sa Kagubatan at Kabundukan</a:t>
            </a:r>
            <a:endParaRPr b="0" lang="en-PH" sz="1800" spc="-1" strike="noStrike">
              <a:latin typeface="Arial"/>
            </a:endParaRPr>
          </a:p>
          <a:p>
            <a:pPr algn="just">
              <a:lnSpc>
                <a:spcPct val="100000"/>
              </a:lnSpc>
              <a:spcAft>
                <a:spcPts val="1060"/>
              </a:spcAft>
              <a:buNone/>
            </a:pPr>
            <a:endParaRPr b="0" lang="en-PH" sz="1800" spc="-1" strike="noStrike">
              <a:latin typeface="Arial"/>
            </a:endParaRPr>
          </a:p>
          <a:p>
            <a:pPr marL="432000" indent="-324000" algn="just">
              <a:lnSpc>
                <a:spcPct val="100000"/>
              </a:lnSpc>
              <a:spcAft>
                <a:spcPts val="1060"/>
              </a:spcAft>
              <a:buClr>
                <a:srgbClr val="000000"/>
              </a:buClr>
              <a:buFont typeface="Wingdings" charset="2"/>
              <a:buChar char=""/>
            </a:pPr>
            <a:r>
              <a:rPr b="1" i="1" lang="en-US" sz="1800" spc="-1" strike="noStrike">
                <a:solidFill>
                  <a:srgbClr val="000000"/>
                </a:solidFill>
                <a:latin typeface="Lato"/>
                <a:ea typeface="ArialMT"/>
              </a:rPr>
              <a:t>Katangian ng pamumuhay:</a:t>
            </a:r>
            <a:endParaRPr b="0" lang="en-PH" sz="1800" spc="-1" strike="noStrike">
              <a:latin typeface="Arial"/>
            </a:endParaRPr>
          </a:p>
          <a:p>
            <a:pPr lvl="1" marL="864000" indent="-324000" algn="just">
              <a:lnSpc>
                <a:spcPct val="100000"/>
              </a:lnSpc>
              <a:spcBef>
                <a:spcPts val="1134"/>
              </a:spcBef>
              <a:buClr>
                <a:srgbClr val="000000"/>
              </a:buClr>
              <a:buSzPct val="75000"/>
              <a:buFont typeface="Wingdings" charset="2"/>
              <a:buChar char=""/>
            </a:pPr>
            <a:r>
              <a:rPr b="0" lang="en-PH" sz="1800" spc="-1" strike="noStrike">
                <a:latin typeface="Lato"/>
                <a:ea typeface="ArialMT"/>
              </a:rPr>
              <a:t>sagana sa likas na yamang lupa at yamang kagubatan</a:t>
            </a:r>
            <a:endParaRPr b="0" lang="en-PH" sz="1800" spc="-1" strike="noStrike">
              <a:latin typeface="Arial"/>
            </a:endParaRPr>
          </a:p>
          <a:p>
            <a:pPr lvl="1" marL="864000" indent="-324000" algn="just">
              <a:lnSpc>
                <a:spcPct val="100000"/>
              </a:lnSpc>
              <a:spcBef>
                <a:spcPts val="1134"/>
              </a:spcBef>
              <a:buClr>
                <a:srgbClr val="000000"/>
              </a:buClr>
              <a:buSzPct val="75000"/>
              <a:buFont typeface="Wingdings" charset="2"/>
              <a:buChar char=""/>
            </a:pPr>
            <a:r>
              <a:rPr b="0" lang="en-PH" sz="1800" spc="-1" strike="noStrike">
                <a:latin typeface="Lato"/>
                <a:ea typeface="ArialMT"/>
              </a:rPr>
              <a:t>magandang depensa sa kaaway</a:t>
            </a:r>
            <a:endParaRPr b="0" lang="en-PH" sz="1800" spc="-1" strike="noStrike">
              <a:latin typeface="Arial"/>
            </a:endParaRPr>
          </a:p>
          <a:p>
            <a:pPr algn="just">
              <a:lnSpc>
                <a:spcPct val="100000"/>
              </a:lnSpc>
              <a:spcBef>
                <a:spcPts val="1417"/>
              </a:spcBef>
              <a:buNone/>
            </a:pPr>
            <a:endParaRPr b="0" lang="en-PH" sz="1800" spc="-1" strike="noStrike">
              <a:latin typeface="Arial"/>
            </a:endParaRPr>
          </a:p>
          <a:p>
            <a:pPr marL="432000" indent="-324000" algn="just">
              <a:lnSpc>
                <a:spcPct val="100000"/>
              </a:lnSpc>
              <a:spcAft>
                <a:spcPts val="1060"/>
              </a:spcAft>
              <a:buClr>
                <a:srgbClr val="000000"/>
              </a:buClr>
              <a:buFont typeface="Wingdings" charset="2"/>
              <a:buChar char=""/>
            </a:pPr>
            <a:r>
              <a:rPr b="1" lang="en-PH" sz="1800" spc="-1" strike="noStrike">
                <a:latin typeface="Lato"/>
                <a:ea typeface="ArialMT"/>
              </a:rPr>
              <a:t> </a:t>
            </a:r>
            <a:r>
              <a:rPr b="1" lang="en-PH" sz="1800" spc="-1" strike="noStrike">
                <a:latin typeface="Lato"/>
                <a:ea typeface="ArialMT"/>
              </a:rPr>
              <a:t>Hamon sa pamumuhay rito:</a:t>
            </a:r>
            <a:endParaRPr b="0" lang="en-PH" sz="1800" spc="-1" strike="noStrike">
              <a:latin typeface="Arial"/>
            </a:endParaRPr>
          </a:p>
          <a:p>
            <a:pPr lvl="1" marL="864000" indent="-324000" algn="just">
              <a:lnSpc>
                <a:spcPct val="100000"/>
              </a:lnSpc>
              <a:spcBef>
                <a:spcPts val="1134"/>
              </a:spcBef>
              <a:buClr>
                <a:srgbClr val="000000"/>
              </a:buClr>
              <a:buSzPct val="75000"/>
              <a:buFont typeface="Wingdings" charset="2"/>
              <a:buChar char=""/>
            </a:pPr>
            <a:r>
              <a:rPr b="0" lang="en-PH" sz="1800" spc="-1" strike="noStrike">
                <a:latin typeface="Lato"/>
                <a:ea typeface="ArialMT"/>
              </a:rPr>
              <a:t>hirap sa paglalakbay</a:t>
            </a:r>
            <a:endParaRPr b="0" lang="en-PH" sz="1800" spc="-1" strike="noStrike">
              <a:latin typeface="Arial"/>
            </a:endParaRPr>
          </a:p>
          <a:p>
            <a:pPr lvl="1" marL="864000" indent="-324000" algn="just">
              <a:lnSpc>
                <a:spcPct val="100000"/>
              </a:lnSpc>
              <a:spcBef>
                <a:spcPts val="1134"/>
              </a:spcBef>
              <a:buClr>
                <a:srgbClr val="000000"/>
              </a:buClr>
              <a:buSzPct val="75000"/>
              <a:buFont typeface="Wingdings" charset="2"/>
              <a:buChar char=""/>
            </a:pPr>
            <a:r>
              <a:rPr b="0" lang="en-PH" sz="1800" spc="-1" strike="noStrike">
                <a:latin typeface="Lato"/>
                <a:ea typeface="ArialMT"/>
              </a:rPr>
              <a:t>kakulangan ng sapat at angkop na taniman para sa ibang uri ng pananim</a:t>
            </a:r>
            <a:endParaRPr b="0" lang="en-PH" sz="1800" spc="-1" strike="noStrike">
              <a:latin typeface="Arial"/>
            </a:endParaRPr>
          </a:p>
          <a:p>
            <a:pPr algn="just">
              <a:lnSpc>
                <a:spcPct val="100000"/>
              </a:lnSpc>
              <a:spcAft>
                <a:spcPts val="1060"/>
              </a:spcAft>
              <a:buNone/>
            </a:pPr>
            <a:endParaRPr b="0" lang="en-PH" sz="1800" spc="-1" strike="noStrike">
              <a:latin typeface="Arial"/>
            </a:endParaRPr>
          </a:p>
        </p:txBody>
      </p:sp>
      <p:sp>
        <p:nvSpPr>
          <p:cNvPr id="285" name="Title 2"/>
          <p:cNvSpPr/>
          <p:nvPr/>
        </p:nvSpPr>
        <p:spPr>
          <a:xfrm>
            <a:off x="838080" y="365400"/>
            <a:ext cx="10319400" cy="1322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600" spc="-1" strike="noStrike">
                <a:solidFill>
                  <a:srgbClr val="000000"/>
                </a:solidFill>
                <a:latin typeface="Montserrat Medium"/>
                <a:ea typeface="Arial-Black"/>
              </a:rPr>
              <a:t>Mga Uri ng Lipunan sa Iba’t Ibang Bahagi ng Pilipinas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p:nvPr>
        </p:nvSpPr>
        <p:spPr>
          <a:xfrm>
            <a:off x="838080" y="1825560"/>
            <a:ext cx="10512720" cy="4348440"/>
          </a:xfrm>
          <a:prstGeom prst="rect">
            <a:avLst/>
          </a:prstGeom>
          <a:noFill/>
          <a:ln w="0">
            <a:noFill/>
          </a:ln>
        </p:spPr>
        <p:txBody>
          <a:bodyPr lIns="90000" rIns="90000" tIns="45000" bIns="45000" anchor="t">
            <a:noAutofit/>
          </a:bodyPr>
          <a:p>
            <a:pPr algn="just">
              <a:lnSpc>
                <a:spcPct val="100000"/>
              </a:lnSpc>
              <a:spcAft>
                <a:spcPts val="1060"/>
              </a:spcAft>
              <a:buNone/>
            </a:pPr>
            <a:r>
              <a:rPr b="1" i="1" lang="en-US" sz="1800" spc="-1" strike="noStrike">
                <a:solidFill>
                  <a:srgbClr val="000000"/>
                </a:solidFill>
                <a:latin typeface="Lato"/>
                <a:ea typeface="ArialMT"/>
              </a:rPr>
              <a:t>Ugnayan ng mga Kabihasnan</a:t>
            </a:r>
            <a:endParaRPr b="0" lang="en-PH" sz="1800" spc="-1" strike="noStrike">
              <a:latin typeface="Arial"/>
            </a:endParaRPr>
          </a:p>
          <a:p>
            <a:pPr algn="just">
              <a:lnSpc>
                <a:spcPct val="100000"/>
              </a:lnSpc>
              <a:spcAft>
                <a:spcPts val="1060"/>
              </a:spcAft>
              <a:buNone/>
            </a:pPr>
            <a:r>
              <a:rPr b="0" lang="en-US" sz="1800" spc="-1" strike="noStrike">
                <a:solidFill>
                  <a:srgbClr val="000000"/>
                </a:solidFill>
                <a:latin typeface="Lato"/>
                <a:ea typeface="ArialMT"/>
              </a:rPr>
              <a:t>Ang mga sinaunang kabihasnan na nasa iisang pulo ay lalong pang umunlad sa pamamagitan ng kanilang pagkikipag-ugnayan sa isa’t isa. Ang mga kabihasnan sa tabing-dagat ay nakipagkalakalan din sa mga kabihasnan sa loob ng pulo at kabundukan. </a:t>
            </a:r>
            <a:endParaRPr b="0" lang="en-PH" sz="1800" spc="-1" strike="noStrike">
              <a:latin typeface="Arial"/>
            </a:endParaRPr>
          </a:p>
          <a:p>
            <a:pPr algn="just">
              <a:lnSpc>
                <a:spcPct val="100000"/>
              </a:lnSpc>
              <a:spcAft>
                <a:spcPts val="1060"/>
              </a:spcAft>
              <a:buNone/>
            </a:pPr>
            <a:r>
              <a:rPr b="0" lang="en-US" sz="1800" spc="-1" strike="noStrike">
                <a:solidFill>
                  <a:srgbClr val="000000"/>
                </a:solidFill>
                <a:latin typeface="Lato"/>
                <a:ea typeface="ArialMT"/>
              </a:rPr>
              <a:t>Gayunpaman, may mga hindi magandang ugnayan din sa pagitan ng mga sinaunang kabihasnang Pilipino. Katibayan nito ay ang mga digmaan o labanan ng iba’t ibang sinaunang lipunan. Ang mga ito ay maaaring may iba’t ibang layunin tulad ng pagpaparami ng yaman, pagpapalawak ng teritoryong nasasakupan, o di kaya ay paghahanap ng katarungan at hustisya. Nakipag-ugnayan din ang mga sinaunang kabihasnan sa Pilipinas sa malalapit na kabihasnan at kaharian sa Asya. Ang pakikipag-ugnayang panlabas na ito ay nagdulot ng impluwensiya sa iba’t ibang aspekto ng pamumuhay ng mga sinaunang kabihasnang Pilipino.</a:t>
            </a:r>
            <a:endParaRPr b="0" lang="en-PH" sz="1800" spc="-1" strike="noStrike">
              <a:latin typeface="Arial"/>
            </a:endParaRPr>
          </a:p>
        </p:txBody>
      </p:sp>
      <p:sp>
        <p:nvSpPr>
          <p:cNvPr id="287" name="Title 13"/>
          <p:cNvSpPr/>
          <p:nvPr/>
        </p:nvSpPr>
        <p:spPr>
          <a:xfrm>
            <a:off x="838080" y="365400"/>
            <a:ext cx="10319400" cy="1322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600" spc="-1" strike="noStrike">
                <a:solidFill>
                  <a:srgbClr val="000000"/>
                </a:solidFill>
                <a:latin typeface="Montserrat Medium"/>
                <a:ea typeface="Arial-Black"/>
              </a:rPr>
              <a:t>Mga Uri ng Lipunan sa Iba’t Ibang Bahagi ng Pilipinas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PlaceHolder 1"/>
          <p:cNvSpPr>
            <a:spLocks noGrp="1"/>
          </p:cNvSpPr>
          <p:nvPr>
            <p:ph/>
          </p:nvPr>
        </p:nvSpPr>
        <p:spPr>
          <a:xfrm>
            <a:off x="838080" y="1825560"/>
            <a:ext cx="10512720" cy="4348440"/>
          </a:xfrm>
          <a:prstGeom prst="rect">
            <a:avLst/>
          </a:prstGeom>
          <a:noFill/>
          <a:ln w="0">
            <a:noFill/>
          </a:ln>
        </p:spPr>
        <p:txBody>
          <a:bodyPr lIns="90000" rIns="90000" tIns="45000" bIns="45000" anchor="t">
            <a:noAutofit/>
          </a:bodyPr>
          <a:p>
            <a:pPr>
              <a:lnSpc>
                <a:spcPct val="100000"/>
              </a:lnSpc>
              <a:spcBef>
                <a:spcPts val="1417"/>
              </a:spcBef>
              <a:buNone/>
            </a:pPr>
            <a:r>
              <a:rPr b="0" lang="en-PH" sz="1800" spc="-1" strike="noStrike">
                <a:latin typeface="Lato"/>
              </a:rPr>
              <a:t>Piliin ang tamang sagot sa bawat tanong.</a:t>
            </a:r>
            <a:endParaRPr b="0" lang="en-PH" sz="1800" spc="-1" strike="noStrike">
              <a:latin typeface="Arial"/>
            </a:endParaRPr>
          </a:p>
          <a:p>
            <a:pPr>
              <a:lnSpc>
                <a:spcPct val="100000"/>
              </a:lnSpc>
              <a:spcBef>
                <a:spcPts val="1417"/>
              </a:spcBef>
              <a:buNone/>
            </a:pPr>
            <a:r>
              <a:rPr b="0" lang="en-PH" sz="1800" spc="-1" strike="noStrike">
                <a:latin typeface="Lato"/>
              </a:rPr>
              <a:t>1. Ano ang tawag sa panahon ng Lumang Bato?</a:t>
            </a:r>
            <a:endParaRPr b="0" lang="en-PH" sz="1800" spc="-1" strike="noStrike">
              <a:latin typeface="Arial"/>
            </a:endParaRPr>
          </a:p>
          <a:p>
            <a:pPr>
              <a:lnSpc>
                <a:spcPct val="100000"/>
              </a:lnSpc>
              <a:spcBef>
                <a:spcPts val="1417"/>
              </a:spcBef>
              <a:buNone/>
            </a:pPr>
            <a:r>
              <a:rPr b="0" lang="en-PH" sz="1800" spc="-1" strike="noStrike">
                <a:latin typeface="Lato"/>
              </a:rPr>
              <a:t>a. Mesolitiko</a:t>
            </a:r>
            <a:r>
              <a:rPr b="0" lang="en-PH" sz="1800" spc="-1" strike="noStrike">
                <a:latin typeface="Lato"/>
              </a:rPr>
              <a:t>	</a:t>
            </a:r>
            <a:r>
              <a:rPr b="0" lang="en-PH" sz="1800" spc="-1" strike="noStrike">
                <a:latin typeface="Lato"/>
              </a:rPr>
              <a:t>	</a:t>
            </a:r>
            <a:r>
              <a:rPr b="0" lang="en-PH" sz="1800" spc="-1" strike="noStrike">
                <a:latin typeface="Lato"/>
              </a:rPr>
              <a:t>b. Neolitiko</a:t>
            </a:r>
            <a:r>
              <a:rPr b="0" lang="en-PH" sz="1800" spc="-1" strike="noStrike">
                <a:latin typeface="Lato"/>
              </a:rPr>
              <a:t>	</a:t>
            </a:r>
            <a:r>
              <a:rPr b="0" lang="en-PH" sz="1800" spc="-1" strike="noStrike">
                <a:latin typeface="Lato"/>
              </a:rPr>
              <a:t>	</a:t>
            </a:r>
            <a:r>
              <a:rPr b="0" lang="en-PH" sz="1800" spc="-1" strike="noStrike">
                <a:latin typeface="Lato"/>
              </a:rPr>
              <a:t>c. Paleolitiko</a:t>
            </a:r>
            <a:r>
              <a:rPr b="0" lang="en-PH" sz="1800" spc="-1" strike="noStrike">
                <a:latin typeface="Lato"/>
              </a:rPr>
              <a:t>	</a:t>
            </a:r>
            <a:r>
              <a:rPr b="0" lang="en-PH" sz="1800" spc="-1" strike="noStrike">
                <a:latin typeface="Lato"/>
              </a:rPr>
              <a:t>	</a:t>
            </a:r>
            <a:r>
              <a:rPr b="0" lang="en-PH" sz="1800" spc="-1" strike="noStrike">
                <a:latin typeface="Lato"/>
              </a:rPr>
              <a:t>d. Panahon ng Metal</a:t>
            </a:r>
            <a:endParaRPr b="0" lang="en-PH" sz="1800" spc="-1" strike="noStrike">
              <a:latin typeface="Arial"/>
            </a:endParaRPr>
          </a:p>
          <a:p>
            <a:pPr>
              <a:lnSpc>
                <a:spcPct val="100000"/>
              </a:lnSpc>
              <a:spcBef>
                <a:spcPts val="1417"/>
              </a:spcBef>
              <a:buNone/>
            </a:pPr>
            <a:r>
              <a:rPr b="0" lang="en-PH" sz="1800" spc="-1" strike="noStrike">
                <a:latin typeface="Lato"/>
              </a:rPr>
              <a:t>2. Anong uri ng heograpiya o topograpiya ang may malaking impluwensiya sa kabihasnang maritimo?</a:t>
            </a:r>
            <a:endParaRPr b="0" lang="en-PH" sz="1800" spc="-1" strike="noStrike">
              <a:latin typeface="Arial"/>
            </a:endParaRPr>
          </a:p>
          <a:p>
            <a:pPr>
              <a:lnSpc>
                <a:spcPct val="100000"/>
              </a:lnSpc>
              <a:spcBef>
                <a:spcPts val="1417"/>
              </a:spcBef>
              <a:buNone/>
            </a:pPr>
            <a:r>
              <a:rPr b="0" lang="en-PH" sz="1800" spc="-1" strike="noStrike">
                <a:latin typeface="Lato"/>
              </a:rPr>
              <a:t>a. bundok</a:t>
            </a:r>
            <a:r>
              <a:rPr b="0" lang="en-PH" sz="1800" spc="-1" strike="noStrike">
                <a:latin typeface="Lato"/>
              </a:rPr>
              <a:t>	</a:t>
            </a:r>
            <a:r>
              <a:rPr b="0" lang="en-PH" sz="1800" spc="-1" strike="noStrike">
                <a:latin typeface="Lato"/>
              </a:rPr>
              <a:t>	</a:t>
            </a:r>
            <a:r>
              <a:rPr b="0" lang="en-PH" sz="1800" spc="-1" strike="noStrike">
                <a:latin typeface="Lato"/>
              </a:rPr>
              <a:t>b. dagat</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c. kapatagan</a:t>
            </a:r>
            <a:r>
              <a:rPr b="0" lang="en-PH" sz="1800" spc="-1" strike="noStrike">
                <a:latin typeface="Lato"/>
              </a:rPr>
              <a:t>	</a:t>
            </a:r>
            <a:r>
              <a:rPr b="0" lang="en-PH" sz="1800" spc="-1" strike="noStrike">
                <a:latin typeface="Lato"/>
              </a:rPr>
              <a:t>	</a:t>
            </a:r>
            <a:r>
              <a:rPr b="0" lang="en-PH" sz="1800" spc="-1" strike="noStrike">
                <a:latin typeface="Lato"/>
              </a:rPr>
              <a:t>d. talampas</a:t>
            </a:r>
            <a:endParaRPr b="0" lang="en-PH" sz="1800" spc="-1" strike="noStrike">
              <a:latin typeface="Arial"/>
            </a:endParaRPr>
          </a:p>
          <a:p>
            <a:pPr>
              <a:lnSpc>
                <a:spcPct val="100000"/>
              </a:lnSpc>
              <a:spcBef>
                <a:spcPts val="1417"/>
              </a:spcBef>
              <a:buNone/>
            </a:pPr>
            <a:r>
              <a:rPr b="0" lang="en-PH" sz="1800" spc="-1" strike="noStrike">
                <a:latin typeface="Lato"/>
              </a:rPr>
              <a:t>3. Ano ang tawag sa lipunan o pamayanan ng mga Ifugao at iba pang taga-Cordillera?</a:t>
            </a:r>
            <a:endParaRPr b="0" lang="en-PH" sz="1800" spc="-1" strike="noStrike">
              <a:latin typeface="Arial"/>
            </a:endParaRPr>
          </a:p>
          <a:p>
            <a:pPr>
              <a:lnSpc>
                <a:spcPct val="100000"/>
              </a:lnSpc>
              <a:spcBef>
                <a:spcPts val="1417"/>
              </a:spcBef>
              <a:buNone/>
            </a:pPr>
            <a:r>
              <a:rPr b="0" lang="en-PH" sz="1800" spc="-1" strike="noStrike">
                <a:latin typeface="Lato"/>
              </a:rPr>
              <a:t>a. barangay</a:t>
            </a:r>
            <a:r>
              <a:rPr b="0" lang="en-PH" sz="1800" spc="-1" strike="noStrike">
                <a:latin typeface="Lato"/>
              </a:rPr>
              <a:t>	</a:t>
            </a:r>
            <a:r>
              <a:rPr b="0" lang="en-PH" sz="1800" spc="-1" strike="noStrike">
                <a:latin typeface="Lato"/>
              </a:rPr>
              <a:t>	</a:t>
            </a:r>
            <a:r>
              <a:rPr b="0" lang="en-PH" sz="1800" spc="-1" strike="noStrike">
                <a:latin typeface="Lato"/>
              </a:rPr>
              <a:t>b. </a:t>
            </a:r>
            <a:r>
              <a:rPr b="0" i="1" lang="en-PH" sz="1800" spc="-1" strike="noStrike">
                <a:latin typeface="Lato"/>
              </a:rPr>
              <a:t>ijang</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c. </a:t>
            </a:r>
            <a:r>
              <a:rPr b="0" i="1" lang="en-PH" sz="1800" spc="-1" strike="noStrike">
                <a:latin typeface="Lato"/>
              </a:rPr>
              <a:t>ili</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d. sultanato</a:t>
            </a:r>
            <a:endParaRPr b="0" lang="en-PH" sz="1800" spc="-1" strike="noStrike">
              <a:latin typeface="Arial"/>
            </a:endParaRPr>
          </a:p>
          <a:p>
            <a:pPr>
              <a:lnSpc>
                <a:spcPct val="100000"/>
              </a:lnSpc>
              <a:spcBef>
                <a:spcPts val="1417"/>
              </a:spcBef>
              <a:buNone/>
            </a:pPr>
            <a:endParaRPr b="0" lang="en-PH" sz="1800" spc="-1" strike="noStrike">
              <a:latin typeface="Arial"/>
            </a:endParaRPr>
          </a:p>
        </p:txBody>
      </p:sp>
      <p:sp>
        <p:nvSpPr>
          <p:cNvPr id="289" name="Title 3"/>
          <p:cNvSpPr/>
          <p:nvPr/>
        </p:nvSpPr>
        <p:spPr>
          <a:xfrm>
            <a:off x="838080" y="365400"/>
            <a:ext cx="10319400" cy="1322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600" spc="-1" strike="noStrike">
                <a:solidFill>
                  <a:srgbClr val="000000"/>
                </a:solidFill>
                <a:latin typeface="Lato"/>
                <a:ea typeface="Arial-Black"/>
              </a:rPr>
              <a:t>Pagsasanay</a:t>
            </a:r>
            <a:endParaRPr b="0" lang="en-PH" sz="3600" spc="-1" strike="noStrike">
              <a:latin typeface="Lato"/>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PlaceHolder 1"/>
          <p:cNvSpPr>
            <a:spLocks noGrp="1"/>
          </p:cNvSpPr>
          <p:nvPr>
            <p:ph/>
          </p:nvPr>
        </p:nvSpPr>
        <p:spPr>
          <a:xfrm>
            <a:off x="838080" y="1825560"/>
            <a:ext cx="10512720" cy="4348440"/>
          </a:xfrm>
          <a:prstGeom prst="rect">
            <a:avLst/>
          </a:prstGeom>
          <a:noFill/>
          <a:ln w="0">
            <a:noFill/>
          </a:ln>
        </p:spPr>
        <p:txBody>
          <a:bodyPr lIns="90000" rIns="90000" tIns="45000" bIns="45000" anchor="t">
            <a:noAutofit/>
          </a:bodyPr>
          <a:p>
            <a:pPr>
              <a:lnSpc>
                <a:spcPct val="100000"/>
              </a:lnSpc>
              <a:spcBef>
                <a:spcPts val="1417"/>
              </a:spcBef>
              <a:buNone/>
            </a:pPr>
            <a:r>
              <a:rPr b="0" lang="en-PH" sz="1800" spc="-1" strike="noStrike">
                <a:latin typeface="Lato"/>
              </a:rPr>
              <a:t>4. Ano ang pagkakaiba ng mga kagamitang yari sa bato na ginamit noong Panahong Paleolitiko kompara sa mga ginamit noong Panahong Neolitiko?</a:t>
            </a:r>
            <a:endParaRPr b="0" lang="en-PH" sz="1800" spc="-1" strike="noStrike">
              <a:latin typeface="Arial"/>
            </a:endParaRPr>
          </a:p>
          <a:p>
            <a:pPr>
              <a:lnSpc>
                <a:spcPct val="100000"/>
              </a:lnSpc>
              <a:spcBef>
                <a:spcPts val="1417"/>
              </a:spcBef>
              <a:buNone/>
            </a:pPr>
            <a:r>
              <a:rPr b="0" lang="en-PH" sz="1800" spc="-1" strike="noStrike">
                <a:latin typeface="Lato"/>
              </a:rPr>
              <a:t>a. Mas malalaki at matitibay ang mga kagamitang bato sa Panahong Neolitiko.</a:t>
            </a:r>
            <a:endParaRPr b="0" lang="en-PH" sz="1800" spc="-1" strike="noStrike">
              <a:latin typeface="Arial"/>
            </a:endParaRPr>
          </a:p>
          <a:p>
            <a:pPr>
              <a:lnSpc>
                <a:spcPct val="100000"/>
              </a:lnSpc>
              <a:spcBef>
                <a:spcPts val="1417"/>
              </a:spcBef>
              <a:buNone/>
            </a:pPr>
            <a:r>
              <a:rPr b="0" lang="en-PH" sz="1800" spc="-1" strike="noStrike">
                <a:latin typeface="Lato"/>
              </a:rPr>
              <a:t>b. Mas malalaki at matitibay ang mga kagamitang bato sa Panahong Paleolitiko.</a:t>
            </a:r>
            <a:endParaRPr b="0" lang="en-PH" sz="1800" spc="-1" strike="noStrike">
              <a:latin typeface="Arial"/>
            </a:endParaRPr>
          </a:p>
          <a:p>
            <a:pPr>
              <a:lnSpc>
                <a:spcPct val="100000"/>
              </a:lnSpc>
              <a:spcBef>
                <a:spcPts val="1417"/>
              </a:spcBef>
              <a:buNone/>
            </a:pPr>
            <a:r>
              <a:rPr b="0" lang="en-PH" sz="1800" spc="-1" strike="noStrike">
                <a:latin typeface="Lato"/>
              </a:rPr>
              <a:t>c. Mas makikinis at matatalas ang mga kagamitang bato sa Panahong Neolitiko.</a:t>
            </a:r>
            <a:endParaRPr b="0" lang="en-PH" sz="1800" spc="-1" strike="noStrike">
              <a:latin typeface="Arial"/>
            </a:endParaRPr>
          </a:p>
          <a:p>
            <a:pPr>
              <a:lnSpc>
                <a:spcPct val="100000"/>
              </a:lnSpc>
              <a:spcBef>
                <a:spcPts val="1417"/>
              </a:spcBef>
              <a:buNone/>
            </a:pPr>
            <a:r>
              <a:rPr b="0" lang="en-PH" sz="1800" spc="-1" strike="noStrike">
                <a:latin typeface="Lato"/>
              </a:rPr>
              <a:t>d. Mas makikinis at matatalas ang mga kagamitang bato sa Panahong Paleolitiko.</a:t>
            </a:r>
            <a:endParaRPr b="0" lang="en-PH" sz="1800" spc="-1" strike="noStrike">
              <a:latin typeface="Arial"/>
            </a:endParaRPr>
          </a:p>
          <a:p>
            <a:pPr>
              <a:lnSpc>
                <a:spcPct val="100000"/>
              </a:lnSpc>
              <a:spcBef>
                <a:spcPts val="1417"/>
              </a:spcBef>
              <a:buNone/>
            </a:pPr>
            <a:endParaRPr b="0" lang="en-PH" sz="1800" spc="-1" strike="noStrike">
              <a:latin typeface="Arial"/>
            </a:endParaRPr>
          </a:p>
          <a:p>
            <a:pPr>
              <a:lnSpc>
                <a:spcPct val="100000"/>
              </a:lnSpc>
              <a:spcBef>
                <a:spcPts val="1417"/>
              </a:spcBef>
              <a:buNone/>
            </a:pPr>
            <a:r>
              <a:rPr b="0" lang="en-PH" sz="1800" spc="-1" strike="noStrike">
                <a:latin typeface="Lato"/>
              </a:rPr>
              <a:t>5. Ano ang tawag sa panahon ng Bagong Bato?</a:t>
            </a:r>
            <a:endParaRPr b="0" lang="en-PH" sz="1800" spc="-1" strike="noStrike">
              <a:latin typeface="Arial"/>
            </a:endParaRPr>
          </a:p>
          <a:p>
            <a:pPr>
              <a:lnSpc>
                <a:spcPct val="100000"/>
              </a:lnSpc>
              <a:spcBef>
                <a:spcPts val="1417"/>
              </a:spcBef>
              <a:buNone/>
            </a:pPr>
            <a:r>
              <a:rPr b="0" lang="en-PH" sz="1800" spc="-1" strike="noStrike">
                <a:latin typeface="Lato"/>
              </a:rPr>
              <a:t>a. Mesolitiko</a:t>
            </a:r>
            <a:r>
              <a:rPr b="0" lang="en-PH" sz="1800" spc="-1" strike="noStrike">
                <a:latin typeface="Lato"/>
              </a:rPr>
              <a:t>	</a:t>
            </a:r>
            <a:r>
              <a:rPr b="0" lang="en-PH" sz="1800" spc="-1" strike="noStrike">
                <a:latin typeface="Lato"/>
              </a:rPr>
              <a:t>	</a:t>
            </a:r>
            <a:r>
              <a:rPr b="0" lang="en-PH" sz="1800" spc="-1" strike="noStrike">
                <a:latin typeface="Lato"/>
              </a:rPr>
              <a:t>b. Neolitiko</a:t>
            </a:r>
            <a:r>
              <a:rPr b="0" lang="en-PH" sz="1800" spc="-1" strike="noStrike">
                <a:latin typeface="Lato"/>
              </a:rPr>
              <a:t>	</a:t>
            </a:r>
            <a:r>
              <a:rPr b="0" lang="en-PH" sz="1800" spc="-1" strike="noStrike">
                <a:latin typeface="Lato"/>
              </a:rPr>
              <a:t>	</a:t>
            </a:r>
            <a:r>
              <a:rPr b="0" lang="en-PH" sz="1800" spc="-1" strike="noStrike">
                <a:latin typeface="Lato"/>
              </a:rPr>
              <a:t>c. Paleolitiko</a:t>
            </a:r>
            <a:r>
              <a:rPr b="0" lang="en-PH" sz="1800" spc="-1" strike="noStrike">
                <a:latin typeface="Lato"/>
              </a:rPr>
              <a:t>	</a:t>
            </a:r>
            <a:r>
              <a:rPr b="0" lang="en-PH" sz="1800" spc="-1" strike="noStrike">
                <a:latin typeface="Lato"/>
              </a:rPr>
              <a:t>	</a:t>
            </a:r>
            <a:r>
              <a:rPr b="0" lang="en-PH" sz="1800" spc="-1" strike="noStrike">
                <a:latin typeface="Lato"/>
              </a:rPr>
              <a:t>d. Panahon ng Metal</a:t>
            </a:r>
            <a:endParaRPr b="0" lang="en-PH" sz="1800" spc="-1" strike="noStrike">
              <a:latin typeface="Arial"/>
            </a:endParaRPr>
          </a:p>
        </p:txBody>
      </p:sp>
      <p:sp>
        <p:nvSpPr>
          <p:cNvPr id="291" name="Title 4"/>
          <p:cNvSpPr/>
          <p:nvPr/>
        </p:nvSpPr>
        <p:spPr>
          <a:xfrm>
            <a:off x="838080" y="365400"/>
            <a:ext cx="10319400" cy="1322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600" spc="-1" strike="noStrike">
                <a:solidFill>
                  <a:srgbClr val="000000"/>
                </a:solidFill>
                <a:latin typeface="Lato"/>
                <a:ea typeface="Arial-Black"/>
              </a:rPr>
              <a:t>Pagsasanay</a:t>
            </a:r>
            <a:endParaRPr b="0" lang="en-PH" sz="3600" spc="-1" strike="noStrike">
              <a:latin typeface="Lato"/>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p:nvPr>
        </p:nvSpPr>
        <p:spPr>
          <a:xfrm>
            <a:off x="838080" y="1825560"/>
            <a:ext cx="10512720" cy="4348440"/>
          </a:xfrm>
          <a:prstGeom prst="rect">
            <a:avLst/>
          </a:prstGeom>
          <a:noFill/>
          <a:ln w="0">
            <a:noFill/>
          </a:ln>
        </p:spPr>
        <p:txBody>
          <a:bodyPr lIns="90000" rIns="90000" tIns="45000" bIns="45000" anchor="t">
            <a:noAutofit/>
          </a:bodyPr>
          <a:p>
            <a:pPr>
              <a:lnSpc>
                <a:spcPct val="100000"/>
              </a:lnSpc>
              <a:spcBef>
                <a:spcPts val="1417"/>
              </a:spcBef>
              <a:buNone/>
            </a:pPr>
            <a:r>
              <a:rPr b="0" lang="en-PH" sz="1800" spc="-1" strike="noStrike">
                <a:latin typeface="Lato"/>
              </a:rPr>
              <a:t>1. c</a:t>
            </a:r>
            <a:endParaRPr b="0" lang="en-PH" sz="1800" spc="-1" strike="noStrike">
              <a:latin typeface="Arial"/>
            </a:endParaRPr>
          </a:p>
          <a:p>
            <a:pPr>
              <a:lnSpc>
                <a:spcPct val="100000"/>
              </a:lnSpc>
              <a:spcBef>
                <a:spcPts val="1417"/>
              </a:spcBef>
              <a:buNone/>
            </a:pPr>
            <a:r>
              <a:rPr b="0" lang="en-PH" sz="1800" spc="-1" strike="noStrike">
                <a:latin typeface="Lato"/>
              </a:rPr>
              <a:t>2. d</a:t>
            </a:r>
            <a:endParaRPr b="0" lang="en-PH" sz="1800" spc="-1" strike="noStrike">
              <a:latin typeface="Arial"/>
            </a:endParaRPr>
          </a:p>
          <a:p>
            <a:pPr>
              <a:lnSpc>
                <a:spcPct val="100000"/>
              </a:lnSpc>
              <a:spcBef>
                <a:spcPts val="1417"/>
              </a:spcBef>
              <a:buNone/>
            </a:pPr>
            <a:r>
              <a:rPr b="0" lang="en-PH" sz="1800" spc="-1" strike="noStrike">
                <a:latin typeface="Lato"/>
              </a:rPr>
              <a:t>3. c</a:t>
            </a:r>
            <a:endParaRPr b="0" lang="en-PH" sz="1800" spc="-1" strike="noStrike">
              <a:latin typeface="Arial"/>
            </a:endParaRPr>
          </a:p>
          <a:p>
            <a:pPr>
              <a:lnSpc>
                <a:spcPct val="100000"/>
              </a:lnSpc>
              <a:spcBef>
                <a:spcPts val="1417"/>
              </a:spcBef>
              <a:buNone/>
            </a:pPr>
            <a:r>
              <a:rPr b="0" lang="en-PH" sz="1800" spc="-1" strike="noStrike">
                <a:latin typeface="Lato"/>
              </a:rPr>
              <a:t>4. c</a:t>
            </a:r>
            <a:endParaRPr b="0" lang="en-PH" sz="1800" spc="-1" strike="noStrike">
              <a:latin typeface="Arial"/>
            </a:endParaRPr>
          </a:p>
          <a:p>
            <a:pPr>
              <a:lnSpc>
                <a:spcPct val="100000"/>
              </a:lnSpc>
              <a:spcBef>
                <a:spcPts val="1417"/>
              </a:spcBef>
              <a:buNone/>
            </a:pPr>
            <a:r>
              <a:rPr b="0" lang="en-PH" sz="1800" spc="-1" strike="noStrike">
                <a:latin typeface="Lato"/>
              </a:rPr>
              <a:t>5. b </a:t>
            </a:r>
            <a:endParaRPr b="0" lang="en-PH" sz="1800" spc="-1" strike="noStrike">
              <a:latin typeface="Arial"/>
            </a:endParaRPr>
          </a:p>
        </p:txBody>
      </p:sp>
      <p:sp>
        <p:nvSpPr>
          <p:cNvPr id="293" name="Title 10"/>
          <p:cNvSpPr/>
          <p:nvPr/>
        </p:nvSpPr>
        <p:spPr>
          <a:xfrm>
            <a:off x="838080" y="365400"/>
            <a:ext cx="10319400" cy="1322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600" spc="-1" strike="noStrike">
                <a:solidFill>
                  <a:srgbClr val="000000"/>
                </a:solidFill>
                <a:latin typeface="Lato"/>
                <a:ea typeface="Arial-Black"/>
              </a:rPr>
              <a:t>Susi sa Pagwawasto</a:t>
            </a:r>
            <a:endParaRPr b="0" lang="en-PH" sz="3600" spc="-1" strike="noStrike">
              <a:latin typeface="Lato"/>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1"/>
          <p:cNvSpPr>
            <a:spLocks noGrp="1"/>
          </p:cNvSpPr>
          <p:nvPr>
            <p:ph/>
          </p:nvPr>
        </p:nvSpPr>
        <p:spPr>
          <a:xfrm>
            <a:off x="838080" y="1825560"/>
            <a:ext cx="5280480" cy="4348440"/>
          </a:xfrm>
          <a:prstGeom prst="rect">
            <a:avLst/>
          </a:prstGeom>
          <a:noFill/>
          <a:ln w="0">
            <a:noFill/>
          </a:ln>
        </p:spPr>
        <p:txBody>
          <a:bodyPr lIns="90000" rIns="90000" tIns="45000" bIns="45000" anchor="t">
            <a:noAutofit/>
          </a:bodyPr>
          <a:p>
            <a:pPr algn="ctr">
              <a:lnSpc>
                <a:spcPct val="100000"/>
              </a:lnSpc>
              <a:spcAft>
                <a:spcPts val="1060"/>
              </a:spcAft>
              <a:buNone/>
            </a:pPr>
            <a:r>
              <a:rPr b="1" i="1" lang="en-US" sz="1800" spc="-26" strike="noStrike">
                <a:solidFill>
                  <a:srgbClr val="000000"/>
                </a:solidFill>
                <a:latin typeface="Lato"/>
                <a:ea typeface="ArialMT"/>
              </a:rPr>
              <a:t>Ang Iba’t ibang Sinaunang Kabihasnang Pilipino sa Panahong Pre-Kolonyal</a:t>
            </a:r>
            <a:endParaRPr b="0" lang="en-PH" sz="1800" spc="-1" strike="noStrike">
              <a:latin typeface="Arial"/>
            </a:endParaRPr>
          </a:p>
          <a:p>
            <a:pPr>
              <a:lnSpc>
                <a:spcPct val="100000"/>
              </a:lnSpc>
              <a:spcAft>
                <a:spcPts val="1060"/>
              </a:spcAft>
              <a:buNone/>
            </a:pPr>
            <a:r>
              <a:rPr b="1" i="1" lang="en-US" sz="1800" spc="-26" strike="noStrike">
                <a:solidFill>
                  <a:srgbClr val="000000"/>
                </a:solidFill>
                <a:latin typeface="Lato"/>
                <a:ea typeface="ArialMT"/>
              </a:rPr>
              <a:t>“</a:t>
            </a:r>
            <a:r>
              <a:rPr b="1" i="1" lang="en-US" sz="1800" spc="-26" strike="noStrike">
                <a:solidFill>
                  <a:srgbClr val="000000"/>
                </a:solidFill>
                <a:latin typeface="Lato"/>
                <a:ea typeface="ArialMT"/>
              </a:rPr>
              <a:t>PREHISTORIKO”</a:t>
            </a:r>
            <a:endParaRPr b="0" lang="en-PH" sz="1800" spc="-1" strike="noStrike">
              <a:latin typeface="Arial"/>
            </a:endParaRPr>
          </a:p>
          <a:p>
            <a:pPr marL="432000" indent="-324000">
              <a:lnSpc>
                <a:spcPct val="100000"/>
              </a:lnSpc>
              <a:spcAft>
                <a:spcPts val="1060"/>
              </a:spcAft>
              <a:buClr>
                <a:srgbClr val="000000"/>
              </a:buClr>
              <a:buFont typeface="Wingdings" charset="2"/>
              <a:buChar char=""/>
            </a:pPr>
            <a:r>
              <a:rPr b="0" lang="en-US" sz="1800" spc="-26" strike="noStrike">
                <a:solidFill>
                  <a:srgbClr val="000000"/>
                </a:solidFill>
                <a:latin typeface="Lato"/>
                <a:ea typeface="ArialMT"/>
              </a:rPr>
              <a:t>isang bahagi o yugto ng panahon na hindi pa nasusulat ng kasaysayan</a:t>
            </a:r>
            <a:endParaRPr b="0" lang="en-PH" sz="1800" spc="-1" strike="noStrike">
              <a:latin typeface="Arial"/>
            </a:endParaRPr>
          </a:p>
          <a:p>
            <a:pPr marL="432000" indent="-324000">
              <a:lnSpc>
                <a:spcPct val="100000"/>
              </a:lnSpc>
              <a:spcAft>
                <a:spcPts val="1060"/>
              </a:spcAft>
              <a:buClr>
                <a:srgbClr val="000000"/>
              </a:buClr>
              <a:buFont typeface="Wingdings" charset="2"/>
              <a:buChar char=""/>
            </a:pPr>
            <a:r>
              <a:rPr b="0" lang="en-US" sz="1800" spc="-26" strike="noStrike">
                <a:solidFill>
                  <a:srgbClr val="000000"/>
                </a:solidFill>
                <a:latin typeface="Lato"/>
                <a:ea typeface="ArialMT"/>
              </a:rPr>
              <a:t>tinatayang naganap libo-libong taon na ang nakalilipas.</a:t>
            </a:r>
            <a:endParaRPr b="0" lang="en-PH" sz="1800" spc="-1" strike="noStrike">
              <a:latin typeface="Arial"/>
            </a:endParaRPr>
          </a:p>
          <a:p>
            <a:pPr>
              <a:lnSpc>
                <a:spcPct val="100000"/>
              </a:lnSpc>
              <a:spcAft>
                <a:spcPts val="1060"/>
              </a:spcAft>
              <a:buNone/>
            </a:pPr>
            <a:endParaRPr b="0" lang="en-PH" sz="1800" spc="-1" strike="noStrike">
              <a:latin typeface="Arial"/>
            </a:endParaRPr>
          </a:p>
          <a:p>
            <a:pPr>
              <a:lnSpc>
                <a:spcPct val="100000"/>
              </a:lnSpc>
              <a:spcAft>
                <a:spcPts val="1060"/>
              </a:spcAft>
              <a:buNone/>
            </a:pPr>
            <a:r>
              <a:rPr b="0" lang="en-US" sz="1800" spc="-26" strike="noStrike">
                <a:solidFill>
                  <a:srgbClr val="000000"/>
                </a:solidFill>
                <a:latin typeface="Lato"/>
                <a:ea typeface="ArialMT"/>
              </a:rPr>
              <a:t>“</a:t>
            </a:r>
            <a:r>
              <a:rPr b="1" i="1" lang="en-US" sz="1800" spc="-26" strike="noStrike">
                <a:solidFill>
                  <a:srgbClr val="000000"/>
                </a:solidFill>
                <a:latin typeface="Lato"/>
                <a:ea typeface="ArialMT"/>
              </a:rPr>
              <a:t>PRE-KOLONYAL”</a:t>
            </a:r>
            <a:endParaRPr b="0" lang="en-PH" sz="1800" spc="-1" strike="noStrike">
              <a:latin typeface="Arial"/>
            </a:endParaRPr>
          </a:p>
          <a:p>
            <a:pPr marL="432000" indent="-324000">
              <a:lnSpc>
                <a:spcPct val="100000"/>
              </a:lnSpc>
              <a:spcAft>
                <a:spcPts val="1060"/>
              </a:spcAft>
              <a:buClr>
                <a:srgbClr val="000000"/>
              </a:buClr>
              <a:buFont typeface="Wingdings" charset="2"/>
              <a:buChar char=""/>
            </a:pPr>
            <a:r>
              <a:rPr b="0" lang="en-US" sz="1800" spc="-26" strike="noStrike">
                <a:solidFill>
                  <a:srgbClr val="000000"/>
                </a:solidFill>
                <a:latin typeface="Lato"/>
                <a:ea typeface="ArialMT"/>
              </a:rPr>
              <a:t>panahong hindi pa</a:t>
            </a:r>
            <a:r>
              <a:rPr b="1" i="1" lang="en-US" sz="1800" spc="-26" strike="noStrike">
                <a:solidFill>
                  <a:srgbClr val="000000"/>
                </a:solidFill>
                <a:latin typeface="Lato"/>
                <a:ea typeface="ArialMT"/>
              </a:rPr>
              <a:t> </a:t>
            </a:r>
            <a:r>
              <a:rPr b="0" lang="en-US" sz="1800" spc="-26" strike="noStrike">
                <a:solidFill>
                  <a:srgbClr val="000000"/>
                </a:solidFill>
                <a:latin typeface="Lato"/>
                <a:ea typeface="ArialMT"/>
              </a:rPr>
              <a:t>nasasakop ng mga dayuhan ang isang lugar at may sarili nang kabihasnan.</a:t>
            </a:r>
            <a:endParaRPr b="0" lang="en-PH" sz="1800" spc="-1" strike="noStrike">
              <a:latin typeface="Arial"/>
            </a:endParaRPr>
          </a:p>
          <a:p>
            <a:pPr>
              <a:lnSpc>
                <a:spcPct val="100000"/>
              </a:lnSpc>
              <a:spcAft>
                <a:spcPts val="1060"/>
              </a:spcAft>
              <a:buNone/>
            </a:pPr>
            <a:endParaRPr b="0" lang="en-PH" sz="1800" spc="-1" strike="noStrike">
              <a:latin typeface="Arial"/>
            </a:endParaRPr>
          </a:p>
          <a:p>
            <a:pPr>
              <a:lnSpc>
                <a:spcPct val="100000"/>
              </a:lnSpc>
              <a:spcAft>
                <a:spcPts val="1060"/>
              </a:spcAft>
              <a:buNone/>
            </a:pPr>
            <a:endParaRPr b="0" lang="en-PH" sz="1800" spc="-1" strike="noStrike">
              <a:latin typeface="Arial"/>
            </a:endParaRPr>
          </a:p>
          <a:p>
            <a:pPr>
              <a:lnSpc>
                <a:spcPct val="100000"/>
              </a:lnSpc>
              <a:spcAft>
                <a:spcPts val="1060"/>
              </a:spcAft>
              <a:buNone/>
            </a:pPr>
            <a:endParaRPr b="0" lang="en-PH" sz="1800" spc="-1" strike="noStrike">
              <a:latin typeface="Arial"/>
            </a:endParaRPr>
          </a:p>
        </p:txBody>
      </p:sp>
      <p:sp>
        <p:nvSpPr>
          <p:cNvPr id="255" name="Title 8"/>
          <p:cNvSpPr/>
          <p:nvPr/>
        </p:nvSpPr>
        <p:spPr>
          <a:xfrm>
            <a:off x="838080" y="365400"/>
            <a:ext cx="10319400" cy="1322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600" spc="-1" strike="noStrike">
                <a:solidFill>
                  <a:srgbClr val="000000"/>
                </a:solidFill>
                <a:latin typeface="Montserrat Medium"/>
                <a:ea typeface="Arial-Black"/>
              </a:rPr>
              <a:t>Mga Uri ng Lipunan sa Iba’t Ibang Bahagi ng Pilipinas</a:t>
            </a:r>
            <a:endParaRPr b="0" lang="en-PH" sz="3600" spc="-1" strike="noStrike">
              <a:latin typeface="Arial"/>
            </a:endParaRPr>
          </a:p>
        </p:txBody>
      </p:sp>
      <p:sp>
        <p:nvSpPr>
          <p:cNvPr id="256" name=""/>
          <p:cNvSpPr/>
          <p:nvPr/>
        </p:nvSpPr>
        <p:spPr>
          <a:xfrm>
            <a:off x="6480000" y="2700000"/>
            <a:ext cx="5218560" cy="2518560"/>
          </a:xfrm>
          <a:prstGeom prst="horizontalScroll">
            <a:avLst>
              <a:gd name="adj" fmla="val 12500"/>
            </a:avLst>
          </a:prstGeom>
          <a:solidFill>
            <a:srgbClr val="c9211e"/>
          </a:solidFill>
          <a:ln w="0">
            <a:solidFill>
              <a:srgbClr val="c9211e"/>
            </a:solidFill>
          </a:ln>
        </p:spPr>
        <p:style>
          <a:lnRef idx="0"/>
          <a:fillRef idx="0"/>
          <a:effectRef idx="0"/>
          <a:fontRef idx="minor"/>
        </p:style>
        <p:txBody>
          <a:bodyPr lIns="90000" rIns="90000" tIns="45000" bIns="45000" anchor="ctr">
            <a:noAutofit/>
          </a:bodyPr>
          <a:p>
            <a:pPr algn="ctr">
              <a:lnSpc>
                <a:spcPct val="100000"/>
              </a:lnSpc>
              <a:spcAft>
                <a:spcPts val="1060"/>
              </a:spcAft>
              <a:buNone/>
            </a:pPr>
            <a:r>
              <a:rPr b="1" i="1" lang="en-US" sz="1800" spc="-26" strike="noStrike">
                <a:solidFill>
                  <a:srgbClr val="ffffff"/>
                </a:solidFill>
                <a:latin typeface="Lato"/>
                <a:ea typeface="ArialMT"/>
              </a:rPr>
              <a:t>Pinaniniwalaan na mayroon nang mga pangkat ng taong namumuhay sa iba’t ibang bahagi ng kapuluan ng Pilipinas.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PlaceHolder 1"/>
          <p:cNvSpPr>
            <a:spLocks noGrp="1"/>
          </p:cNvSpPr>
          <p:nvPr>
            <p:ph type="title"/>
          </p:nvPr>
        </p:nvSpPr>
        <p:spPr>
          <a:xfrm>
            <a:off x="838080" y="365040"/>
            <a:ext cx="10319400" cy="1322640"/>
          </a:xfrm>
          <a:prstGeom prst="rect">
            <a:avLst/>
          </a:prstGeom>
          <a:noFill/>
          <a:ln w="0">
            <a:noFill/>
          </a:ln>
        </p:spPr>
        <p:txBody>
          <a:bodyPr lIns="90000" rIns="90000" tIns="45000" bIns="45000" anchor="ctr">
            <a:normAutofit/>
          </a:bodyPr>
          <a:p>
            <a:pPr>
              <a:lnSpc>
                <a:spcPct val="100000"/>
              </a:lnSpc>
              <a:buNone/>
            </a:pPr>
            <a:r>
              <a:rPr b="1" lang="en-US" sz="3600" spc="-1" strike="noStrike">
                <a:solidFill>
                  <a:srgbClr val="000000"/>
                </a:solidFill>
                <a:latin typeface="Montserrat Medium"/>
                <a:ea typeface="Arial-Black"/>
              </a:rPr>
              <a:t>Mga Uri ng Lipunan sa Iba’t Ibang Bahagi ng Pilipinas</a:t>
            </a:r>
            <a:endParaRPr b="0" lang="en-PH" sz="3600" spc="-1" strike="noStrike">
              <a:latin typeface="Arial"/>
            </a:endParaRPr>
          </a:p>
        </p:txBody>
      </p:sp>
      <p:sp>
        <p:nvSpPr>
          <p:cNvPr id="258" name=""/>
          <p:cNvSpPr/>
          <p:nvPr/>
        </p:nvSpPr>
        <p:spPr>
          <a:xfrm>
            <a:off x="3708000" y="1692000"/>
            <a:ext cx="4858560" cy="898560"/>
          </a:xfrm>
          <a:custGeom>
            <a:avLst/>
            <a:gdLst/>
            <a:ahLst/>
            <a:rect l="l" t="t" r="r" b="b"/>
            <a:pathLst>
              <a:path w="13502" h="2502">
                <a:moveTo>
                  <a:pt x="416" y="0"/>
                </a:moveTo>
                <a:lnTo>
                  <a:pt x="417" y="0"/>
                </a:lnTo>
                <a:cubicBezTo>
                  <a:pt x="344" y="0"/>
                  <a:pt x="272" y="19"/>
                  <a:pt x="208" y="56"/>
                </a:cubicBezTo>
                <a:cubicBezTo>
                  <a:pt x="145" y="92"/>
                  <a:pt x="92" y="145"/>
                  <a:pt x="56" y="208"/>
                </a:cubicBezTo>
                <a:cubicBezTo>
                  <a:pt x="19" y="272"/>
                  <a:pt x="0" y="344"/>
                  <a:pt x="0" y="417"/>
                </a:cubicBezTo>
                <a:lnTo>
                  <a:pt x="0" y="2084"/>
                </a:lnTo>
                <a:lnTo>
                  <a:pt x="0" y="2084"/>
                </a:lnTo>
                <a:cubicBezTo>
                  <a:pt x="0" y="2157"/>
                  <a:pt x="19" y="2229"/>
                  <a:pt x="56" y="2293"/>
                </a:cubicBezTo>
                <a:cubicBezTo>
                  <a:pt x="92" y="2356"/>
                  <a:pt x="145" y="2409"/>
                  <a:pt x="208" y="2445"/>
                </a:cubicBezTo>
                <a:cubicBezTo>
                  <a:pt x="272" y="2482"/>
                  <a:pt x="344" y="2501"/>
                  <a:pt x="417" y="2501"/>
                </a:cubicBezTo>
                <a:lnTo>
                  <a:pt x="13084" y="2501"/>
                </a:lnTo>
                <a:lnTo>
                  <a:pt x="13084" y="2501"/>
                </a:lnTo>
                <a:cubicBezTo>
                  <a:pt x="13157" y="2501"/>
                  <a:pt x="13229" y="2482"/>
                  <a:pt x="13293" y="2445"/>
                </a:cubicBezTo>
                <a:cubicBezTo>
                  <a:pt x="13356" y="2409"/>
                  <a:pt x="13409" y="2356"/>
                  <a:pt x="13445" y="2293"/>
                </a:cubicBezTo>
                <a:cubicBezTo>
                  <a:pt x="13482" y="2229"/>
                  <a:pt x="13501" y="2157"/>
                  <a:pt x="13501" y="2084"/>
                </a:cubicBezTo>
                <a:lnTo>
                  <a:pt x="13501" y="416"/>
                </a:lnTo>
                <a:lnTo>
                  <a:pt x="13501" y="417"/>
                </a:lnTo>
                <a:lnTo>
                  <a:pt x="13501" y="417"/>
                </a:lnTo>
                <a:cubicBezTo>
                  <a:pt x="13501" y="344"/>
                  <a:pt x="13482" y="272"/>
                  <a:pt x="13445" y="208"/>
                </a:cubicBezTo>
                <a:cubicBezTo>
                  <a:pt x="13409" y="145"/>
                  <a:pt x="13356" y="92"/>
                  <a:pt x="13293" y="56"/>
                </a:cubicBezTo>
                <a:cubicBezTo>
                  <a:pt x="13229" y="19"/>
                  <a:pt x="13157" y="0"/>
                  <a:pt x="13084" y="0"/>
                </a:cubicBezTo>
                <a:lnTo>
                  <a:pt x="416" y="0"/>
                </a:lnTo>
              </a:path>
            </a:pathLst>
          </a:custGeom>
          <a:solidFill>
            <a:srgbClr val="c9211e"/>
          </a:solidFill>
          <a:ln w="0">
            <a:solidFill>
              <a:srgbClr val="c9211e"/>
            </a:solidFill>
          </a:ln>
        </p:spPr>
        <p:style>
          <a:lnRef idx="0"/>
          <a:fillRef idx="0"/>
          <a:effectRef idx="0"/>
          <a:fontRef idx="minor"/>
        </p:style>
        <p:txBody>
          <a:bodyPr lIns="90000" rIns="90000" tIns="45000" bIns="45000" anchor="ctr">
            <a:noAutofit/>
          </a:bodyPr>
          <a:p>
            <a:pPr algn="ctr">
              <a:lnSpc>
                <a:spcPct val="100000"/>
              </a:lnSpc>
              <a:spcAft>
                <a:spcPts val="1060"/>
              </a:spcAft>
              <a:buNone/>
            </a:pPr>
            <a:r>
              <a:rPr b="1" i="1" lang="en-US" sz="1800" spc="-26" strike="noStrike">
                <a:solidFill>
                  <a:srgbClr val="ffffff"/>
                </a:solidFill>
                <a:latin typeface="Lato"/>
                <a:ea typeface="DejaVu Sans"/>
              </a:rPr>
              <a:t>PANAHON NG BATO (STONE AGE)</a:t>
            </a:r>
            <a:endParaRPr b="0" lang="en-PH" sz="1800" spc="-1" strike="noStrike">
              <a:latin typeface="Arial"/>
            </a:endParaRPr>
          </a:p>
          <a:p>
            <a:pPr algn="ctr">
              <a:lnSpc>
                <a:spcPct val="100000"/>
              </a:lnSpc>
              <a:spcAft>
                <a:spcPts val="1060"/>
              </a:spcAft>
              <a:buNone/>
            </a:pPr>
            <a:r>
              <a:rPr b="1" lang="en-US" sz="1800" spc="-26" strike="noStrike">
                <a:solidFill>
                  <a:srgbClr val="ffffff"/>
                </a:solidFill>
                <a:latin typeface="Lato"/>
                <a:ea typeface="Arial-BoldMT"/>
              </a:rPr>
              <a:t>- unang yugto ng prehistoriko sa Pilipinas</a:t>
            </a:r>
            <a:endParaRPr b="0" lang="en-PH" sz="1800" spc="-1" strike="noStrike">
              <a:latin typeface="Arial"/>
            </a:endParaRPr>
          </a:p>
        </p:txBody>
      </p:sp>
      <p:sp>
        <p:nvSpPr>
          <p:cNvPr id="259" name=""/>
          <p:cNvSpPr/>
          <p:nvPr/>
        </p:nvSpPr>
        <p:spPr>
          <a:xfrm flipH="1">
            <a:off x="3600000" y="2592000"/>
            <a:ext cx="2520000" cy="1188000"/>
          </a:xfrm>
          <a:prstGeom prst="line">
            <a:avLst/>
          </a:prstGeom>
          <a:ln w="0">
            <a:solidFill>
              <a:srgbClr val="3465a4"/>
            </a:solidFill>
          </a:ln>
        </p:spPr>
        <p:style>
          <a:lnRef idx="0"/>
          <a:fillRef idx="0"/>
          <a:effectRef idx="0"/>
          <a:fontRef idx="minor"/>
        </p:style>
      </p:sp>
      <p:sp>
        <p:nvSpPr>
          <p:cNvPr id="260" name=""/>
          <p:cNvSpPr/>
          <p:nvPr/>
        </p:nvSpPr>
        <p:spPr>
          <a:xfrm flipH="1">
            <a:off x="3600000" y="2592000"/>
            <a:ext cx="2520000" cy="1188000"/>
          </a:xfrm>
          <a:prstGeom prst="line">
            <a:avLst/>
          </a:prstGeom>
          <a:ln w="0">
            <a:solidFill>
              <a:srgbClr val="3465a4"/>
            </a:solidFill>
          </a:ln>
        </p:spPr>
        <p:style>
          <a:lnRef idx="0"/>
          <a:fillRef idx="0"/>
          <a:effectRef idx="0"/>
          <a:fontRef idx="minor"/>
        </p:style>
      </p:sp>
      <p:sp>
        <p:nvSpPr>
          <p:cNvPr id="261" name=""/>
          <p:cNvSpPr/>
          <p:nvPr/>
        </p:nvSpPr>
        <p:spPr>
          <a:xfrm flipH="1">
            <a:off x="3600000" y="2592000"/>
            <a:ext cx="2520000" cy="1188000"/>
          </a:xfrm>
          <a:prstGeom prst="line">
            <a:avLst/>
          </a:prstGeom>
          <a:ln w="0">
            <a:solidFill>
              <a:srgbClr val="3465a4"/>
            </a:solidFill>
          </a:ln>
        </p:spPr>
        <p:style>
          <a:lnRef idx="0"/>
          <a:fillRef idx="0"/>
          <a:effectRef idx="0"/>
          <a:fontRef idx="minor"/>
        </p:style>
      </p:sp>
      <p:sp>
        <p:nvSpPr>
          <p:cNvPr id="262" name=""/>
          <p:cNvSpPr/>
          <p:nvPr/>
        </p:nvSpPr>
        <p:spPr>
          <a:xfrm flipH="1">
            <a:off x="3600000" y="2592000"/>
            <a:ext cx="2520000" cy="1188000"/>
          </a:xfrm>
          <a:prstGeom prst="line">
            <a:avLst/>
          </a:prstGeom>
          <a:ln w="19080">
            <a:solidFill>
              <a:srgbClr val="000000"/>
            </a:solidFill>
            <a:round/>
          </a:ln>
        </p:spPr>
        <p:style>
          <a:lnRef idx="0"/>
          <a:fillRef idx="0"/>
          <a:effectRef idx="0"/>
          <a:fontRef idx="minor"/>
        </p:style>
      </p:sp>
      <p:sp>
        <p:nvSpPr>
          <p:cNvPr id="263" name=""/>
          <p:cNvSpPr/>
          <p:nvPr/>
        </p:nvSpPr>
        <p:spPr>
          <a:xfrm>
            <a:off x="6120000" y="2592000"/>
            <a:ext cx="2340000" cy="1188000"/>
          </a:xfrm>
          <a:prstGeom prst="line">
            <a:avLst/>
          </a:prstGeom>
          <a:ln w="19080">
            <a:solidFill>
              <a:srgbClr val="000000"/>
            </a:solidFill>
            <a:round/>
          </a:ln>
        </p:spPr>
        <p:style>
          <a:lnRef idx="0"/>
          <a:fillRef idx="0"/>
          <a:effectRef idx="0"/>
          <a:fontRef idx="minor"/>
        </p:style>
      </p:sp>
      <p:sp>
        <p:nvSpPr>
          <p:cNvPr id="264" name=""/>
          <p:cNvSpPr/>
          <p:nvPr/>
        </p:nvSpPr>
        <p:spPr>
          <a:xfrm>
            <a:off x="6120000" y="2592000"/>
            <a:ext cx="360" cy="1188000"/>
          </a:xfrm>
          <a:prstGeom prst="line">
            <a:avLst/>
          </a:prstGeom>
          <a:ln w="19080">
            <a:solidFill>
              <a:srgbClr val="000000"/>
            </a:solidFill>
            <a:round/>
          </a:ln>
        </p:spPr>
        <p:style>
          <a:lnRef idx="0"/>
          <a:fillRef idx="0"/>
          <a:effectRef idx="0"/>
          <a:fontRef idx="minor"/>
        </p:style>
      </p:sp>
      <p:sp>
        <p:nvSpPr>
          <p:cNvPr id="265" name=""/>
          <p:cNvSpPr/>
          <p:nvPr/>
        </p:nvSpPr>
        <p:spPr>
          <a:xfrm>
            <a:off x="3708360" y="1692360"/>
            <a:ext cx="4858560" cy="898560"/>
          </a:xfrm>
          <a:custGeom>
            <a:avLst/>
            <a:gdLst/>
            <a:ahLst/>
            <a:rect l="l" t="t" r="r" b="b"/>
            <a:pathLst>
              <a:path w="13502" h="2502">
                <a:moveTo>
                  <a:pt x="416" y="0"/>
                </a:moveTo>
                <a:lnTo>
                  <a:pt x="417" y="0"/>
                </a:lnTo>
                <a:cubicBezTo>
                  <a:pt x="344" y="0"/>
                  <a:pt x="272" y="19"/>
                  <a:pt x="208" y="56"/>
                </a:cubicBezTo>
                <a:cubicBezTo>
                  <a:pt x="145" y="92"/>
                  <a:pt x="92" y="145"/>
                  <a:pt x="56" y="208"/>
                </a:cubicBezTo>
                <a:cubicBezTo>
                  <a:pt x="19" y="272"/>
                  <a:pt x="0" y="344"/>
                  <a:pt x="0" y="417"/>
                </a:cubicBezTo>
                <a:lnTo>
                  <a:pt x="0" y="2084"/>
                </a:lnTo>
                <a:lnTo>
                  <a:pt x="0" y="2084"/>
                </a:lnTo>
                <a:cubicBezTo>
                  <a:pt x="0" y="2157"/>
                  <a:pt x="19" y="2229"/>
                  <a:pt x="56" y="2293"/>
                </a:cubicBezTo>
                <a:cubicBezTo>
                  <a:pt x="92" y="2356"/>
                  <a:pt x="145" y="2409"/>
                  <a:pt x="208" y="2445"/>
                </a:cubicBezTo>
                <a:cubicBezTo>
                  <a:pt x="272" y="2482"/>
                  <a:pt x="344" y="2501"/>
                  <a:pt x="417" y="2501"/>
                </a:cubicBezTo>
                <a:lnTo>
                  <a:pt x="13084" y="2501"/>
                </a:lnTo>
                <a:lnTo>
                  <a:pt x="13084" y="2501"/>
                </a:lnTo>
                <a:cubicBezTo>
                  <a:pt x="13157" y="2501"/>
                  <a:pt x="13229" y="2482"/>
                  <a:pt x="13293" y="2445"/>
                </a:cubicBezTo>
                <a:cubicBezTo>
                  <a:pt x="13356" y="2409"/>
                  <a:pt x="13409" y="2356"/>
                  <a:pt x="13445" y="2293"/>
                </a:cubicBezTo>
                <a:cubicBezTo>
                  <a:pt x="13482" y="2229"/>
                  <a:pt x="13501" y="2157"/>
                  <a:pt x="13501" y="2084"/>
                </a:cubicBezTo>
                <a:lnTo>
                  <a:pt x="13501" y="416"/>
                </a:lnTo>
                <a:lnTo>
                  <a:pt x="13501" y="417"/>
                </a:lnTo>
                <a:lnTo>
                  <a:pt x="13501" y="417"/>
                </a:lnTo>
                <a:cubicBezTo>
                  <a:pt x="13501" y="344"/>
                  <a:pt x="13482" y="272"/>
                  <a:pt x="13445" y="208"/>
                </a:cubicBezTo>
                <a:cubicBezTo>
                  <a:pt x="13409" y="145"/>
                  <a:pt x="13356" y="92"/>
                  <a:pt x="13293" y="56"/>
                </a:cubicBezTo>
                <a:cubicBezTo>
                  <a:pt x="13229" y="19"/>
                  <a:pt x="13157" y="0"/>
                  <a:pt x="13084" y="0"/>
                </a:cubicBezTo>
                <a:lnTo>
                  <a:pt x="416" y="0"/>
                </a:lnTo>
              </a:path>
            </a:pathLst>
          </a:custGeom>
          <a:solidFill>
            <a:srgbClr val="c9211e"/>
          </a:solidFill>
          <a:ln w="0">
            <a:solidFill>
              <a:srgbClr val="c9211e"/>
            </a:solidFill>
          </a:ln>
        </p:spPr>
        <p:style>
          <a:lnRef idx="0"/>
          <a:fillRef idx="0"/>
          <a:effectRef idx="0"/>
          <a:fontRef idx="minor"/>
        </p:style>
        <p:txBody>
          <a:bodyPr lIns="90000" rIns="90000" tIns="45000" bIns="45000" anchor="ctr">
            <a:noAutofit/>
          </a:bodyPr>
          <a:p>
            <a:pPr algn="ctr">
              <a:lnSpc>
                <a:spcPct val="100000"/>
              </a:lnSpc>
              <a:spcAft>
                <a:spcPts val="1060"/>
              </a:spcAft>
              <a:buNone/>
            </a:pPr>
            <a:r>
              <a:rPr b="1" i="1" lang="en-US" sz="1800" spc="-26" strike="noStrike">
                <a:solidFill>
                  <a:srgbClr val="ffffff"/>
                </a:solidFill>
                <a:latin typeface="Lato"/>
                <a:ea typeface="DejaVu Sans"/>
              </a:rPr>
              <a:t>PANAHON NG BATO (STONE AGE)</a:t>
            </a:r>
            <a:endParaRPr b="0" lang="en-PH" sz="1800" spc="-1" strike="noStrike">
              <a:latin typeface="Arial"/>
            </a:endParaRPr>
          </a:p>
          <a:p>
            <a:pPr algn="ctr">
              <a:lnSpc>
                <a:spcPct val="100000"/>
              </a:lnSpc>
              <a:spcAft>
                <a:spcPts val="1060"/>
              </a:spcAft>
              <a:buNone/>
            </a:pPr>
            <a:r>
              <a:rPr b="1" lang="en-US" sz="1800" spc="-26" strike="noStrike">
                <a:solidFill>
                  <a:srgbClr val="ffffff"/>
                </a:solidFill>
                <a:latin typeface="Lato"/>
                <a:ea typeface="Arial-BoldMT"/>
              </a:rPr>
              <a:t>- unang yugto ng prehistoriko sa Pilipinas</a:t>
            </a:r>
            <a:endParaRPr b="0" lang="en-PH" sz="1800" spc="-1" strike="noStrike">
              <a:latin typeface="Arial"/>
            </a:endParaRPr>
          </a:p>
        </p:txBody>
      </p:sp>
      <p:sp>
        <p:nvSpPr>
          <p:cNvPr id="266" name=""/>
          <p:cNvSpPr/>
          <p:nvPr/>
        </p:nvSpPr>
        <p:spPr>
          <a:xfrm>
            <a:off x="2628000" y="3780000"/>
            <a:ext cx="1978560" cy="1078560"/>
          </a:xfrm>
          <a:prstGeom prst="ellipse">
            <a:avLst/>
          </a:prstGeom>
          <a:solidFill>
            <a:srgbClr val="729fcf"/>
          </a:solidFill>
          <a:ln w="0">
            <a:solidFill>
              <a:srgbClr val="3465a4"/>
            </a:solidFill>
          </a:ln>
        </p:spPr>
        <p:style>
          <a:lnRef idx="0"/>
          <a:fillRef idx="0"/>
          <a:effectRef idx="0"/>
          <a:fontRef idx="minor"/>
        </p:style>
      </p:sp>
      <p:sp>
        <p:nvSpPr>
          <p:cNvPr id="267" name=""/>
          <p:cNvSpPr/>
          <p:nvPr/>
        </p:nvSpPr>
        <p:spPr>
          <a:xfrm>
            <a:off x="2628360" y="3780360"/>
            <a:ext cx="1978560" cy="1078560"/>
          </a:xfrm>
          <a:prstGeom prst="ellipse">
            <a:avLst/>
          </a:prstGeom>
          <a:solidFill>
            <a:srgbClr val="729fcf"/>
          </a:solidFill>
          <a:ln w="0">
            <a:solidFill>
              <a:srgbClr val="3465a4"/>
            </a:solidFill>
          </a:ln>
        </p:spPr>
        <p:style>
          <a:lnRef idx="0"/>
          <a:fillRef idx="0"/>
          <a:effectRef idx="0"/>
          <a:fontRef idx="minor"/>
        </p:style>
      </p:sp>
      <p:sp>
        <p:nvSpPr>
          <p:cNvPr id="268" name=""/>
          <p:cNvSpPr/>
          <p:nvPr/>
        </p:nvSpPr>
        <p:spPr>
          <a:xfrm>
            <a:off x="2628720" y="3780720"/>
            <a:ext cx="1978560" cy="1078560"/>
          </a:xfrm>
          <a:prstGeom prst="ellipse">
            <a:avLst/>
          </a:prstGeom>
          <a:solidFill>
            <a:srgbClr val="c9211e"/>
          </a:solidFill>
          <a:ln w="0">
            <a:solidFill>
              <a:srgbClr val="000000"/>
            </a:solidFill>
          </a:ln>
        </p:spPr>
        <p:style>
          <a:lnRef idx="0"/>
          <a:fillRef idx="0"/>
          <a:effectRef idx="0"/>
          <a:fontRef idx="minor"/>
        </p:style>
        <p:txBody>
          <a:bodyPr lIns="90000" rIns="90000" tIns="45000" bIns="45000" anchor="ctr">
            <a:noAutofit/>
          </a:bodyPr>
          <a:p>
            <a:pPr algn="ctr">
              <a:lnSpc>
                <a:spcPct val="100000"/>
              </a:lnSpc>
              <a:buNone/>
            </a:pPr>
            <a:r>
              <a:rPr b="0" lang="en-PH" sz="1800" spc="-1" strike="noStrike">
                <a:solidFill>
                  <a:srgbClr val="ffffff"/>
                </a:solidFill>
                <a:latin typeface="Lato"/>
                <a:ea typeface="DejaVu Sans"/>
              </a:rPr>
              <a:t>LUMANG BATO</a:t>
            </a:r>
            <a:endParaRPr b="0" lang="en-PH" sz="1800" spc="-1" strike="noStrike">
              <a:latin typeface="Arial"/>
            </a:endParaRPr>
          </a:p>
        </p:txBody>
      </p:sp>
      <p:sp>
        <p:nvSpPr>
          <p:cNvPr id="269" name=""/>
          <p:cNvSpPr/>
          <p:nvPr/>
        </p:nvSpPr>
        <p:spPr>
          <a:xfrm>
            <a:off x="2629080" y="3781080"/>
            <a:ext cx="1978560" cy="1078560"/>
          </a:xfrm>
          <a:prstGeom prst="ellipse">
            <a:avLst/>
          </a:prstGeom>
          <a:solidFill>
            <a:srgbClr val="c9211e"/>
          </a:solidFill>
          <a:ln w="0">
            <a:solidFill>
              <a:srgbClr val="c9211e"/>
            </a:solidFill>
          </a:ln>
        </p:spPr>
        <p:style>
          <a:lnRef idx="0"/>
          <a:fillRef idx="0"/>
          <a:effectRef idx="0"/>
          <a:fontRef idx="minor"/>
        </p:style>
        <p:txBody>
          <a:bodyPr lIns="90000" rIns="90000" tIns="45000" bIns="45000" anchor="ctr">
            <a:noAutofit/>
          </a:bodyPr>
          <a:p>
            <a:pPr algn="ctr">
              <a:lnSpc>
                <a:spcPct val="100000"/>
              </a:lnSpc>
              <a:buNone/>
            </a:pPr>
            <a:r>
              <a:rPr b="0" lang="en-PH" sz="1800" spc="-1" strike="noStrike">
                <a:solidFill>
                  <a:srgbClr val="ffffff"/>
                </a:solidFill>
                <a:latin typeface="Lato"/>
                <a:ea typeface="DejaVu Sans"/>
              </a:rPr>
              <a:t>LUMANG BATO</a:t>
            </a:r>
            <a:endParaRPr b="0" lang="en-PH" sz="1800" spc="-1" strike="noStrike">
              <a:latin typeface="Arial"/>
            </a:endParaRPr>
          </a:p>
        </p:txBody>
      </p:sp>
      <p:sp>
        <p:nvSpPr>
          <p:cNvPr id="270" name=""/>
          <p:cNvSpPr/>
          <p:nvPr/>
        </p:nvSpPr>
        <p:spPr>
          <a:xfrm>
            <a:off x="5148000" y="3780000"/>
            <a:ext cx="1978560" cy="1078560"/>
          </a:xfrm>
          <a:prstGeom prst="ellipse">
            <a:avLst/>
          </a:prstGeom>
          <a:solidFill>
            <a:srgbClr val="c9211e"/>
          </a:solidFill>
          <a:ln w="0">
            <a:solidFill>
              <a:srgbClr val="c9211e"/>
            </a:solidFill>
          </a:ln>
        </p:spPr>
        <p:style>
          <a:lnRef idx="0"/>
          <a:fillRef idx="0"/>
          <a:effectRef idx="0"/>
          <a:fontRef idx="minor"/>
        </p:style>
        <p:txBody>
          <a:bodyPr lIns="90000" rIns="90000" tIns="45000" bIns="45000" anchor="ctr">
            <a:noAutofit/>
          </a:bodyPr>
          <a:p>
            <a:pPr algn="ctr">
              <a:lnSpc>
                <a:spcPct val="100000"/>
              </a:lnSpc>
              <a:buNone/>
            </a:pPr>
            <a:r>
              <a:rPr b="0" lang="en-PH" sz="1800" spc="-1" strike="noStrike">
                <a:solidFill>
                  <a:srgbClr val="ffffff"/>
                </a:solidFill>
                <a:latin typeface="Lato"/>
                <a:ea typeface="DejaVu Sans"/>
              </a:rPr>
              <a:t>BAGONG BATO</a:t>
            </a:r>
            <a:endParaRPr b="0" lang="en-PH" sz="1800" spc="-1" strike="noStrike">
              <a:latin typeface="Arial"/>
            </a:endParaRPr>
          </a:p>
        </p:txBody>
      </p:sp>
      <p:sp>
        <p:nvSpPr>
          <p:cNvPr id="271" name=""/>
          <p:cNvSpPr/>
          <p:nvPr/>
        </p:nvSpPr>
        <p:spPr>
          <a:xfrm>
            <a:off x="7488000" y="3780000"/>
            <a:ext cx="1978560" cy="1078560"/>
          </a:xfrm>
          <a:prstGeom prst="ellipse">
            <a:avLst/>
          </a:prstGeom>
          <a:solidFill>
            <a:srgbClr val="c9211e"/>
          </a:solidFill>
          <a:ln w="0">
            <a:solidFill>
              <a:srgbClr val="c9211e"/>
            </a:solidFill>
          </a:ln>
        </p:spPr>
        <p:style>
          <a:lnRef idx="0"/>
          <a:fillRef idx="0"/>
          <a:effectRef idx="0"/>
          <a:fontRef idx="minor"/>
        </p:style>
        <p:txBody>
          <a:bodyPr lIns="90000" rIns="90000" tIns="45000" bIns="45000" anchor="ctr">
            <a:noAutofit/>
          </a:bodyPr>
          <a:p>
            <a:pPr algn="ctr">
              <a:lnSpc>
                <a:spcPct val="100000"/>
              </a:lnSpc>
              <a:buNone/>
            </a:pPr>
            <a:r>
              <a:rPr b="0" lang="en-PH" sz="1800" spc="-1" strike="noStrike">
                <a:solidFill>
                  <a:srgbClr val="ffffff"/>
                </a:solidFill>
                <a:latin typeface="Lato"/>
                <a:ea typeface="DejaVu Sans"/>
              </a:rPr>
              <a:t>METAL</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p:nvPr>
        </p:nvSpPr>
        <p:spPr>
          <a:xfrm>
            <a:off x="838080" y="1609560"/>
            <a:ext cx="10499760" cy="4348440"/>
          </a:xfrm>
          <a:prstGeom prst="rect">
            <a:avLst/>
          </a:prstGeom>
          <a:noFill/>
          <a:ln w="0">
            <a:noFill/>
          </a:ln>
        </p:spPr>
        <p:txBody>
          <a:bodyPr lIns="90000" rIns="90000" tIns="45000" bIns="45000" anchor="t">
            <a:noAutofit/>
          </a:bodyPr>
          <a:p>
            <a:pPr algn="just">
              <a:lnSpc>
                <a:spcPct val="150000"/>
              </a:lnSpc>
              <a:spcAft>
                <a:spcPts val="1060"/>
              </a:spcAft>
              <a:buNone/>
            </a:pPr>
            <a:r>
              <a:rPr b="1" lang="en-US" sz="1800" spc="-12" strike="noStrike">
                <a:solidFill>
                  <a:srgbClr val="000000"/>
                </a:solidFill>
                <a:latin typeface="Lato"/>
                <a:ea typeface="ArialMT"/>
              </a:rPr>
              <a:t>Paleolitiko </a:t>
            </a:r>
            <a:r>
              <a:rPr b="0" lang="en-US" sz="1800" spc="-12" strike="noStrike">
                <a:solidFill>
                  <a:srgbClr val="000000"/>
                </a:solidFill>
                <a:latin typeface="Lato"/>
                <a:ea typeface="ArialMT"/>
              </a:rPr>
              <a:t>o </a:t>
            </a:r>
            <a:r>
              <a:rPr b="1" lang="en-US" sz="1800" spc="-12" strike="noStrike">
                <a:solidFill>
                  <a:srgbClr val="000000"/>
                </a:solidFill>
                <a:latin typeface="Lato"/>
                <a:ea typeface="ArialMT"/>
              </a:rPr>
              <a:t>Panahon ng Lumang Bato</a:t>
            </a:r>
            <a:endParaRPr b="0" lang="en-PH" sz="1800" spc="-1" strike="noStrike">
              <a:latin typeface="Arial"/>
            </a:endParaRPr>
          </a:p>
          <a:p>
            <a:pPr marL="432000" indent="-324000" algn="just">
              <a:lnSpc>
                <a:spcPct val="150000"/>
              </a:lnSpc>
              <a:spcAft>
                <a:spcPts val="1060"/>
              </a:spcAft>
              <a:buClr>
                <a:srgbClr val="000000"/>
              </a:buClr>
              <a:buFont typeface="Wingdings" charset="2"/>
              <a:buChar char=""/>
            </a:pPr>
            <a:r>
              <a:rPr b="0" lang="en-US" sz="1800" spc="-12" strike="noStrike">
                <a:solidFill>
                  <a:srgbClr val="000000"/>
                </a:solidFill>
                <a:latin typeface="Lato"/>
                <a:ea typeface="ArialMT"/>
              </a:rPr>
              <a:t>tawag sa unang yugto ng panahong ito sapagkat dito nagsimulang matutuhan ng mga sinaunang tao ang paggamit ng mga kasangkapang yari sa malalaki at magagaspang na bato.</a:t>
            </a:r>
            <a:endParaRPr b="0" lang="en-PH" sz="1800" spc="-1" strike="noStrike">
              <a:latin typeface="Arial"/>
            </a:endParaRPr>
          </a:p>
          <a:p>
            <a:pPr marL="432000" indent="-324000" algn="just">
              <a:lnSpc>
                <a:spcPct val="150000"/>
              </a:lnSpc>
              <a:spcAft>
                <a:spcPts val="1060"/>
              </a:spcAft>
              <a:buClr>
                <a:srgbClr val="000000"/>
              </a:buClr>
              <a:buFont typeface="Wingdings" charset="2"/>
              <a:buChar char=""/>
            </a:pPr>
            <a:r>
              <a:rPr b="0" lang="en-US" sz="1800" spc="-12" strike="noStrike">
                <a:solidFill>
                  <a:srgbClr val="000000"/>
                </a:solidFill>
                <a:latin typeface="Lato"/>
                <a:ea typeface="ArialMT"/>
              </a:rPr>
              <a:t>Paraan ng paggamit: </a:t>
            </a:r>
            <a:endParaRPr b="0" lang="en-PH" sz="1800" spc="-1" strike="noStrike">
              <a:latin typeface="Arial"/>
            </a:endParaRPr>
          </a:p>
          <a:p>
            <a:pPr lvl="1" marL="864000" indent="-324000" algn="just">
              <a:lnSpc>
                <a:spcPct val="150000"/>
              </a:lnSpc>
              <a:spcBef>
                <a:spcPts val="1134"/>
              </a:spcBef>
              <a:buClr>
                <a:srgbClr val="000000"/>
              </a:buClr>
              <a:buSzPct val="75000"/>
              <a:buFont typeface="Wingdings" charset="2"/>
              <a:buChar char=""/>
            </a:pPr>
            <a:r>
              <a:rPr b="0" lang="en-US" sz="1800" spc="-12" strike="noStrike">
                <a:solidFill>
                  <a:srgbClr val="000000"/>
                </a:solidFill>
                <a:latin typeface="Lato"/>
                <a:ea typeface="ArialMT"/>
              </a:rPr>
              <a:t>pampukol (pambato)</a:t>
            </a:r>
            <a:endParaRPr b="0" lang="en-PH" sz="1800" spc="-1" strike="noStrike">
              <a:latin typeface="Arial"/>
            </a:endParaRPr>
          </a:p>
          <a:p>
            <a:pPr lvl="1" marL="864000" indent="-324000" algn="just">
              <a:lnSpc>
                <a:spcPct val="150000"/>
              </a:lnSpc>
              <a:spcBef>
                <a:spcPts val="1134"/>
              </a:spcBef>
              <a:buClr>
                <a:srgbClr val="000000"/>
              </a:buClr>
              <a:buSzPct val="75000"/>
              <a:buFont typeface="Wingdings" charset="2"/>
              <a:buChar char=""/>
            </a:pPr>
            <a:r>
              <a:rPr b="0" lang="en-US" sz="1800" spc="-12" strike="noStrike">
                <a:solidFill>
                  <a:srgbClr val="000000"/>
                </a:solidFill>
                <a:latin typeface="Lato"/>
                <a:ea typeface="ArialMT"/>
              </a:rPr>
              <a:t>pangkatay sa mga hayop</a:t>
            </a:r>
            <a:endParaRPr b="0" lang="en-PH" sz="1800" spc="-1" strike="noStrike">
              <a:latin typeface="Arial"/>
            </a:endParaRPr>
          </a:p>
          <a:p>
            <a:pPr lvl="1" marL="864000" indent="-324000" algn="just">
              <a:lnSpc>
                <a:spcPct val="150000"/>
              </a:lnSpc>
              <a:spcBef>
                <a:spcPts val="1134"/>
              </a:spcBef>
              <a:buClr>
                <a:srgbClr val="000000"/>
              </a:buClr>
              <a:buSzPct val="75000"/>
              <a:buFont typeface="Wingdings" charset="2"/>
              <a:buChar char=""/>
            </a:pPr>
            <a:r>
              <a:rPr b="0" lang="en-US" sz="1800" spc="-12" strike="noStrike">
                <a:solidFill>
                  <a:srgbClr val="000000"/>
                </a:solidFill>
                <a:latin typeface="Lato"/>
                <a:ea typeface="ArialMT"/>
              </a:rPr>
              <a:t>pinatulis na mga bato ay ginamit namang pandikdik, pambalat, at panghiwa</a:t>
            </a:r>
            <a:endParaRPr b="0" lang="en-PH" sz="1800" spc="-1" strike="noStrike">
              <a:latin typeface="Arial"/>
            </a:endParaRPr>
          </a:p>
        </p:txBody>
      </p:sp>
      <p:sp>
        <p:nvSpPr>
          <p:cNvPr id="273" name="Title 5"/>
          <p:cNvSpPr/>
          <p:nvPr/>
        </p:nvSpPr>
        <p:spPr>
          <a:xfrm>
            <a:off x="838080" y="365400"/>
            <a:ext cx="10319400" cy="1322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600" spc="-1" strike="noStrike">
                <a:solidFill>
                  <a:srgbClr val="000000"/>
                </a:solidFill>
                <a:latin typeface="Montserrat Medium"/>
                <a:ea typeface="Arial-Black"/>
              </a:rPr>
              <a:t>Mga Uri ng Lipunan sa Iba’t Ibang Bahagi ng Pilipinas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1"/>
          <p:cNvSpPr>
            <a:spLocks noGrp="1"/>
          </p:cNvSpPr>
          <p:nvPr>
            <p:ph/>
          </p:nvPr>
        </p:nvSpPr>
        <p:spPr>
          <a:xfrm>
            <a:off x="900000" y="1825560"/>
            <a:ext cx="10450800" cy="4348440"/>
          </a:xfrm>
          <a:prstGeom prst="rect">
            <a:avLst/>
          </a:prstGeom>
          <a:noFill/>
          <a:ln w="0">
            <a:noFill/>
          </a:ln>
        </p:spPr>
        <p:txBody>
          <a:bodyPr lIns="90000" rIns="90000" tIns="45000" bIns="45000" anchor="t">
            <a:noAutofit/>
          </a:bodyPr>
          <a:p>
            <a:pPr algn="just">
              <a:lnSpc>
                <a:spcPct val="150000"/>
              </a:lnSpc>
              <a:spcAft>
                <a:spcPts val="1060"/>
              </a:spcAft>
              <a:buNone/>
            </a:pPr>
            <a:r>
              <a:rPr b="1" lang="en-US" sz="1800" spc="-12" strike="noStrike">
                <a:solidFill>
                  <a:srgbClr val="000000"/>
                </a:solidFill>
                <a:latin typeface="Lato"/>
                <a:ea typeface="ArialMT"/>
              </a:rPr>
              <a:t>Neolitiko </a:t>
            </a:r>
            <a:r>
              <a:rPr b="0" lang="en-US" sz="1800" spc="-12" strike="noStrike">
                <a:solidFill>
                  <a:srgbClr val="000000"/>
                </a:solidFill>
                <a:latin typeface="Lato"/>
                <a:ea typeface="ArialMT"/>
              </a:rPr>
              <a:t>o</a:t>
            </a:r>
            <a:r>
              <a:rPr b="1" lang="en-US" sz="1800" spc="-12" strike="noStrike">
                <a:solidFill>
                  <a:srgbClr val="000000"/>
                </a:solidFill>
                <a:latin typeface="Lato"/>
                <a:ea typeface="ArialMT"/>
              </a:rPr>
              <a:t> Panahon ng Bagong Bato</a:t>
            </a:r>
            <a:endParaRPr b="0" lang="en-PH" sz="1800" spc="-1" strike="noStrike">
              <a:latin typeface="Arial"/>
            </a:endParaRPr>
          </a:p>
          <a:p>
            <a:pPr marL="432000" indent="-324000" algn="just">
              <a:lnSpc>
                <a:spcPct val="150000"/>
              </a:lnSpc>
              <a:spcAft>
                <a:spcPts val="1060"/>
              </a:spcAft>
              <a:buClr>
                <a:srgbClr val="000000"/>
              </a:buClr>
              <a:buFont typeface="Wingdings" charset="2"/>
              <a:buChar char=""/>
            </a:pPr>
            <a:r>
              <a:rPr b="0" lang="en-US" sz="1800" spc="-12" strike="noStrike">
                <a:solidFill>
                  <a:srgbClr val="000000"/>
                </a:solidFill>
                <a:latin typeface="Lato"/>
                <a:ea typeface="ArialMT"/>
              </a:rPr>
              <a:t>ang tawag sa sumunod na yugto ng kabihasnan kung saan</a:t>
            </a:r>
            <a:r>
              <a:rPr b="1" lang="en-US" sz="1800" spc="-12" strike="noStrike">
                <a:solidFill>
                  <a:srgbClr val="000000"/>
                </a:solidFill>
                <a:latin typeface="Lato"/>
                <a:ea typeface="ArialMT"/>
              </a:rPr>
              <a:t> </a:t>
            </a:r>
            <a:r>
              <a:rPr b="0" lang="en-US" sz="1800" spc="-12" strike="noStrike">
                <a:solidFill>
                  <a:srgbClr val="000000"/>
                </a:solidFill>
                <a:latin typeface="Lato"/>
                <a:ea typeface="ArialMT"/>
              </a:rPr>
              <a:t>nagkaroon ng ibang gamit ang mga kasangkapang bato maliban sa pangangaso ng mga hayop para kainin.</a:t>
            </a:r>
            <a:endParaRPr b="0" lang="en-PH" sz="1800" spc="-1" strike="noStrike">
              <a:latin typeface="Arial"/>
            </a:endParaRPr>
          </a:p>
          <a:p>
            <a:pPr marL="432000" indent="-324000" algn="just">
              <a:lnSpc>
                <a:spcPct val="150000"/>
              </a:lnSpc>
              <a:spcAft>
                <a:spcPts val="1060"/>
              </a:spcAft>
              <a:buClr>
                <a:srgbClr val="000000"/>
              </a:buClr>
              <a:buFont typeface="Wingdings" charset="2"/>
              <a:buChar char=""/>
            </a:pPr>
            <a:r>
              <a:rPr b="0" lang="en-US" sz="1800" spc="-12" strike="noStrike">
                <a:solidFill>
                  <a:srgbClr val="000000"/>
                </a:solidFill>
                <a:latin typeface="Lato"/>
                <a:ea typeface="ArialMT"/>
              </a:rPr>
              <a:t>Ang mga kagamitang bato sa panahong ito ay mas matutulis, makikinis, at maliliit kaya mas epektibong gamitin.</a:t>
            </a:r>
            <a:endParaRPr b="0" lang="en-PH" sz="1800" spc="-1" strike="noStrike">
              <a:latin typeface="Arial"/>
            </a:endParaRPr>
          </a:p>
          <a:p>
            <a:pPr marL="432000" indent="-324000" algn="just">
              <a:lnSpc>
                <a:spcPct val="150000"/>
              </a:lnSpc>
              <a:spcAft>
                <a:spcPts val="1060"/>
              </a:spcAft>
              <a:buClr>
                <a:srgbClr val="000000"/>
              </a:buClr>
              <a:buFont typeface="Wingdings" charset="2"/>
              <a:buChar char=""/>
            </a:pPr>
            <a:r>
              <a:rPr b="0" lang="en-US" sz="1800" spc="-12" strike="noStrike">
                <a:solidFill>
                  <a:srgbClr val="000000"/>
                </a:solidFill>
                <a:latin typeface="Lato"/>
                <a:ea typeface="ArialMT"/>
              </a:rPr>
              <a:t>Paraan ng paggamit:</a:t>
            </a:r>
            <a:endParaRPr b="0" lang="en-PH" sz="1800" spc="-1" strike="noStrike">
              <a:latin typeface="Arial"/>
            </a:endParaRPr>
          </a:p>
          <a:p>
            <a:pPr lvl="1" marL="864000" indent="-324000" algn="just">
              <a:lnSpc>
                <a:spcPct val="150000"/>
              </a:lnSpc>
              <a:spcBef>
                <a:spcPts val="1134"/>
              </a:spcBef>
              <a:buClr>
                <a:srgbClr val="000000"/>
              </a:buClr>
              <a:buSzPct val="75000"/>
              <a:buFont typeface="Wingdings" charset="2"/>
              <a:buChar char=""/>
            </a:pPr>
            <a:r>
              <a:rPr b="0" lang="en-US" sz="1800" spc="-12" strike="noStrike">
                <a:solidFill>
                  <a:srgbClr val="000000"/>
                </a:solidFill>
                <a:latin typeface="Lato"/>
                <a:ea typeface="ArialMT"/>
              </a:rPr>
              <a:t>pang-ukit sa kahoy</a:t>
            </a:r>
            <a:endParaRPr b="0" lang="en-PH" sz="1800" spc="-1" strike="noStrike">
              <a:latin typeface="Arial"/>
            </a:endParaRPr>
          </a:p>
          <a:p>
            <a:pPr lvl="1" marL="864000" indent="-324000" algn="just">
              <a:lnSpc>
                <a:spcPct val="150000"/>
              </a:lnSpc>
              <a:spcBef>
                <a:spcPts val="1134"/>
              </a:spcBef>
              <a:buClr>
                <a:srgbClr val="000000"/>
              </a:buClr>
              <a:buSzPct val="75000"/>
              <a:buFont typeface="Wingdings" charset="2"/>
              <a:buChar char=""/>
            </a:pPr>
            <a:r>
              <a:rPr b="0" lang="en-US" sz="1800" spc="-12" strike="noStrike">
                <a:solidFill>
                  <a:srgbClr val="000000"/>
                </a:solidFill>
                <a:latin typeface="Lato"/>
                <a:ea typeface="ArialMT"/>
              </a:rPr>
              <a:t>pambungkal ng lupa.</a:t>
            </a:r>
            <a:endParaRPr b="0" lang="en-PH" sz="1800" spc="-1" strike="noStrike">
              <a:latin typeface="Arial"/>
            </a:endParaRPr>
          </a:p>
        </p:txBody>
      </p:sp>
      <p:sp>
        <p:nvSpPr>
          <p:cNvPr id="275" name="Title 6"/>
          <p:cNvSpPr/>
          <p:nvPr/>
        </p:nvSpPr>
        <p:spPr>
          <a:xfrm>
            <a:off x="838080" y="365400"/>
            <a:ext cx="10319400" cy="1322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600" spc="-1" strike="noStrike">
                <a:solidFill>
                  <a:srgbClr val="000000"/>
                </a:solidFill>
                <a:latin typeface="Montserrat Medium"/>
                <a:ea typeface="Arial-Black"/>
              </a:rPr>
              <a:t>Mga Uri ng Lipunan sa Iba’t Ibang Bahagi ng Pilipinas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PlaceHolder 1"/>
          <p:cNvSpPr>
            <a:spLocks noGrp="1"/>
          </p:cNvSpPr>
          <p:nvPr>
            <p:ph/>
          </p:nvPr>
        </p:nvSpPr>
        <p:spPr>
          <a:xfrm>
            <a:off x="838080" y="1825560"/>
            <a:ext cx="10512720" cy="4348440"/>
          </a:xfrm>
          <a:prstGeom prst="rect">
            <a:avLst/>
          </a:prstGeom>
          <a:noFill/>
          <a:ln w="0">
            <a:noFill/>
          </a:ln>
        </p:spPr>
        <p:txBody>
          <a:bodyPr lIns="90000" rIns="90000" tIns="45000" bIns="45000" anchor="t">
            <a:noAutofit/>
          </a:bodyPr>
          <a:p>
            <a:pPr algn="just">
              <a:lnSpc>
                <a:spcPct val="150000"/>
              </a:lnSpc>
              <a:spcAft>
                <a:spcPts val="1060"/>
              </a:spcAft>
              <a:buNone/>
            </a:pPr>
            <a:r>
              <a:rPr b="1" lang="en-US" sz="1800" spc="-26" strike="noStrike">
                <a:solidFill>
                  <a:srgbClr val="000000"/>
                </a:solidFill>
                <a:latin typeface="Lato"/>
                <a:ea typeface="Arial-BoldMT"/>
              </a:rPr>
              <a:t>Panahon ng Metal</a:t>
            </a:r>
            <a:r>
              <a:rPr b="0" lang="en-US" sz="1800" spc="-26" strike="noStrike">
                <a:solidFill>
                  <a:srgbClr val="000000"/>
                </a:solidFill>
                <a:latin typeface="Lato"/>
                <a:ea typeface="Arial-BoldMT"/>
              </a:rPr>
              <a:t> </a:t>
            </a:r>
            <a:endParaRPr b="0" lang="en-PH" sz="1800" spc="-1" strike="noStrike">
              <a:latin typeface="Arial"/>
            </a:endParaRPr>
          </a:p>
          <a:p>
            <a:pPr marL="432000" indent="-324000" algn="just">
              <a:lnSpc>
                <a:spcPct val="150000"/>
              </a:lnSpc>
              <a:spcAft>
                <a:spcPts val="1060"/>
              </a:spcAft>
              <a:buClr>
                <a:srgbClr val="000000"/>
              </a:buClr>
              <a:buFont typeface="Wingdings" charset="2"/>
              <a:buChar char=""/>
            </a:pPr>
            <a:r>
              <a:rPr b="0" lang="en-US" sz="1800" spc="-26" strike="noStrike">
                <a:solidFill>
                  <a:srgbClr val="000000"/>
                </a:solidFill>
                <a:latin typeface="Lato"/>
                <a:ea typeface="Arial-BoldMT"/>
              </a:rPr>
              <a:t>dumating ang mga kagamitang metal sa kapuluan sanhi ng pakikipagkalakalan ng mga sinaunang tao sa rehiyon ng Timog-Silangang Asya</a:t>
            </a:r>
            <a:endParaRPr b="0" lang="en-PH" sz="1800" spc="-1" strike="noStrike">
              <a:latin typeface="Arial"/>
            </a:endParaRPr>
          </a:p>
          <a:p>
            <a:pPr marL="432000" indent="-324000" algn="just">
              <a:lnSpc>
                <a:spcPct val="150000"/>
              </a:lnSpc>
              <a:spcAft>
                <a:spcPts val="1060"/>
              </a:spcAft>
              <a:buClr>
                <a:srgbClr val="000000"/>
              </a:buClr>
              <a:buFont typeface="Wingdings" charset="2"/>
              <a:buChar char=""/>
            </a:pPr>
            <a:r>
              <a:rPr b="0" lang="en-US" sz="1800" spc="-26" strike="noStrike">
                <a:solidFill>
                  <a:srgbClr val="000000"/>
                </a:solidFill>
                <a:latin typeface="Lato"/>
                <a:ea typeface="Arial-BoldMT"/>
              </a:rPr>
              <a:t>Hindi naglaon ay natutuhan na rin nila ang paraan ng pagmimina, paggamit ng apoy sa pagtunaw ng mineral at pagluto ng pagkain, at paghulma ng mga kasangkapang gawa sa metal tulad ng tanso, pilak, at bakal.</a:t>
            </a:r>
            <a:endParaRPr b="0" lang="en-PH" sz="1800" spc="-1" strike="noStrike">
              <a:latin typeface="Arial"/>
            </a:endParaRPr>
          </a:p>
          <a:p>
            <a:pPr marL="432000" indent="-324000" algn="just">
              <a:lnSpc>
                <a:spcPct val="150000"/>
              </a:lnSpc>
              <a:spcAft>
                <a:spcPts val="1060"/>
              </a:spcAft>
              <a:buClr>
                <a:srgbClr val="000000"/>
              </a:buClr>
              <a:buFont typeface="Wingdings" charset="2"/>
              <a:buChar char=""/>
            </a:pPr>
            <a:r>
              <a:rPr b="0" lang="en-US" sz="1800" spc="-26" strike="noStrike">
                <a:solidFill>
                  <a:srgbClr val="000000"/>
                </a:solidFill>
                <a:latin typeface="Lato"/>
                <a:ea typeface="Arial-BoldMT"/>
              </a:rPr>
              <a:t>Ang bagong teknolohiyang ito ay nagdulot ng mas mataas na kasanayan at paraan ng pamumuhay. Higit na umunlad ang mga pamayanan at kultura.</a:t>
            </a:r>
            <a:endParaRPr b="0" lang="en-PH" sz="1800" spc="-1" strike="noStrike">
              <a:latin typeface="Arial"/>
            </a:endParaRPr>
          </a:p>
        </p:txBody>
      </p:sp>
      <p:sp>
        <p:nvSpPr>
          <p:cNvPr id="277" name="Title 7"/>
          <p:cNvSpPr/>
          <p:nvPr/>
        </p:nvSpPr>
        <p:spPr>
          <a:xfrm>
            <a:off x="838080" y="365400"/>
            <a:ext cx="10319400" cy="1322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600" spc="-1" strike="noStrike">
                <a:solidFill>
                  <a:srgbClr val="000000"/>
                </a:solidFill>
                <a:latin typeface="Montserrat Medium"/>
                <a:ea typeface="Arial-Black"/>
              </a:rPr>
              <a:t>Mga Uri ng Lipunan sa Iba’t Ibang Bahagi ng Pilipinas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PlaceHolder 1"/>
          <p:cNvSpPr>
            <a:spLocks noGrp="1"/>
          </p:cNvSpPr>
          <p:nvPr>
            <p:ph/>
          </p:nvPr>
        </p:nvSpPr>
        <p:spPr>
          <a:xfrm>
            <a:off x="838080" y="1825560"/>
            <a:ext cx="10512720" cy="4348440"/>
          </a:xfrm>
          <a:prstGeom prst="rect">
            <a:avLst/>
          </a:prstGeom>
          <a:noFill/>
          <a:ln w="0">
            <a:noFill/>
          </a:ln>
        </p:spPr>
        <p:txBody>
          <a:bodyPr lIns="90000" rIns="90000" tIns="45000" bIns="45000" anchor="t">
            <a:noAutofit/>
          </a:bodyPr>
          <a:p>
            <a:pPr algn="just">
              <a:lnSpc>
                <a:spcPct val="100000"/>
              </a:lnSpc>
              <a:spcAft>
                <a:spcPts val="1060"/>
              </a:spcAft>
              <a:buNone/>
            </a:pPr>
            <a:r>
              <a:rPr b="1" i="1" lang="en-US" sz="1800" spc="-1" strike="noStrike">
                <a:solidFill>
                  <a:srgbClr val="000000"/>
                </a:solidFill>
                <a:latin typeface="Lato"/>
                <a:ea typeface="ArialMT"/>
              </a:rPr>
              <a:t>Ang Impluwensiya ng Heograpiya sa Kabihasnan ng Sinaunang Pilipino</a:t>
            </a:r>
            <a:endParaRPr b="0" lang="en-PH" sz="1800" spc="-1" strike="noStrike">
              <a:latin typeface="Arial"/>
            </a:endParaRPr>
          </a:p>
          <a:p>
            <a:pPr algn="just">
              <a:lnSpc>
                <a:spcPct val="100000"/>
              </a:lnSpc>
              <a:spcAft>
                <a:spcPts val="1060"/>
              </a:spcAft>
              <a:buNone/>
            </a:pPr>
            <a:r>
              <a:rPr b="0" lang="en-US" sz="1800" spc="-1" strike="noStrike">
                <a:solidFill>
                  <a:srgbClr val="000000"/>
                </a:solidFill>
                <a:latin typeface="Lato"/>
                <a:ea typeface="ArialMT"/>
              </a:rPr>
              <a:t>Malaki ang impluwensiya ng heograpiya o katangiang pisikal ng Pilipinas sa paghubog ng mga sinaunang kabihasnan dito. Ang mga anyong lupa at anyong tubig ng kapuluan ay malaking salik na nakaapekto sa paraan ng pamumuhay ng mga sinaunang Pilipino. Ang pagkakaroon ng mga pamayanan sa iba’t ibang bahagi ng Pilipinas ang dahilan kung bakit umusbong ang magkakaiba ngunit magkakaugnay na mga kabihasnan.</a:t>
            </a:r>
            <a:endParaRPr b="0" lang="en-PH" sz="1800" spc="-1" strike="noStrike">
              <a:latin typeface="Arial"/>
            </a:endParaRPr>
          </a:p>
        </p:txBody>
      </p:sp>
      <p:sp>
        <p:nvSpPr>
          <p:cNvPr id="279" name="Title 9"/>
          <p:cNvSpPr/>
          <p:nvPr/>
        </p:nvSpPr>
        <p:spPr>
          <a:xfrm>
            <a:off x="838080" y="365400"/>
            <a:ext cx="10319400" cy="1322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600" spc="-1" strike="noStrike">
                <a:solidFill>
                  <a:srgbClr val="000000"/>
                </a:solidFill>
                <a:latin typeface="Montserrat Medium"/>
                <a:ea typeface="Arial-Black"/>
              </a:rPr>
              <a:t>Mga Uri ng Lipunan sa Iba’t Ibang Bahagi ng Pilipinas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p:nvPr>
        </p:nvSpPr>
        <p:spPr>
          <a:xfrm>
            <a:off x="838080" y="1825560"/>
            <a:ext cx="10512720" cy="4348440"/>
          </a:xfrm>
          <a:prstGeom prst="rect">
            <a:avLst/>
          </a:prstGeom>
          <a:noFill/>
          <a:ln w="0">
            <a:noFill/>
          </a:ln>
        </p:spPr>
        <p:txBody>
          <a:bodyPr lIns="90000" rIns="90000" tIns="45000" bIns="45000" anchor="t">
            <a:noAutofit/>
          </a:bodyPr>
          <a:p>
            <a:pPr algn="just">
              <a:lnSpc>
                <a:spcPct val="100000"/>
              </a:lnSpc>
              <a:spcAft>
                <a:spcPts val="1060"/>
              </a:spcAft>
              <a:buNone/>
            </a:pPr>
            <a:r>
              <a:rPr b="1" i="1" lang="en-US" sz="1800" spc="-1" strike="noStrike">
                <a:solidFill>
                  <a:srgbClr val="000000"/>
                </a:solidFill>
                <a:latin typeface="Lato"/>
                <a:ea typeface="ArialMT"/>
              </a:rPr>
              <a:t>Kabihasnang Maritimo</a:t>
            </a:r>
            <a:endParaRPr b="0" lang="en-PH" sz="1800" spc="-1" strike="noStrike">
              <a:latin typeface="Arial"/>
            </a:endParaRPr>
          </a:p>
          <a:p>
            <a:pPr marL="432000" indent="-324000" algn="just">
              <a:lnSpc>
                <a:spcPct val="100000"/>
              </a:lnSpc>
              <a:spcAft>
                <a:spcPts val="1060"/>
              </a:spcAft>
              <a:buClr>
                <a:srgbClr val="000000"/>
              </a:buClr>
              <a:buFont typeface="Wingdings" charset="2"/>
              <a:buChar char=""/>
            </a:pPr>
            <a:r>
              <a:rPr b="0" lang="en-US" sz="1800" spc="-1" strike="noStrike">
                <a:solidFill>
                  <a:srgbClr val="000000"/>
                </a:solidFill>
                <a:latin typeface="Lato"/>
                <a:ea typeface="ArialMT"/>
              </a:rPr>
              <a:t>mga sinaunang pamayanan na umusbong sa mga pampang o baybaying-dagat</a:t>
            </a:r>
            <a:endParaRPr b="0" lang="en-PH" sz="1800" spc="-1" strike="noStrike">
              <a:latin typeface="Arial"/>
            </a:endParaRPr>
          </a:p>
          <a:p>
            <a:pPr marL="432000" indent="-324000" algn="just">
              <a:lnSpc>
                <a:spcPct val="100000"/>
              </a:lnSpc>
              <a:spcAft>
                <a:spcPts val="1060"/>
              </a:spcAft>
              <a:buClr>
                <a:srgbClr val="000000"/>
              </a:buClr>
              <a:buFont typeface="Wingdings" charset="2"/>
              <a:buChar char=""/>
            </a:pPr>
            <a:r>
              <a:rPr b="0" lang="en-US" sz="1800" spc="-1" strike="noStrike">
                <a:solidFill>
                  <a:srgbClr val="000000"/>
                </a:solidFill>
                <a:latin typeface="Lato"/>
                <a:ea typeface="ArialMT"/>
              </a:rPr>
              <a:t>sa mga dagat nagmumula ang kanilang pang-araw-araw na pangangailangan.</a:t>
            </a:r>
            <a:endParaRPr b="0" lang="en-PH" sz="1800" spc="-1" strike="noStrike">
              <a:latin typeface="Arial"/>
            </a:endParaRPr>
          </a:p>
          <a:p>
            <a:pPr marL="432000" indent="-324000" algn="just">
              <a:lnSpc>
                <a:spcPct val="100000"/>
              </a:lnSpc>
              <a:spcAft>
                <a:spcPts val="1060"/>
              </a:spcAft>
              <a:buClr>
                <a:srgbClr val="000000"/>
              </a:buClr>
              <a:buFont typeface="Wingdings" charset="2"/>
              <a:buChar char=""/>
            </a:pPr>
            <a:r>
              <a:rPr b="0" lang="en-US" sz="1800" spc="-1" strike="noStrike">
                <a:solidFill>
                  <a:srgbClr val="000000"/>
                </a:solidFill>
                <a:latin typeface="Lato"/>
                <a:ea typeface="ArialMT"/>
              </a:rPr>
              <a:t>Halimbawa:</a:t>
            </a:r>
            <a:endParaRPr b="0" lang="en-PH" sz="1800" spc="-1" strike="noStrike">
              <a:latin typeface="Arial"/>
            </a:endParaRPr>
          </a:p>
          <a:p>
            <a:pPr lvl="1" marL="864000" indent="-324000" algn="just">
              <a:lnSpc>
                <a:spcPct val="100000"/>
              </a:lnSpc>
              <a:spcBef>
                <a:spcPts val="1134"/>
              </a:spcBef>
              <a:buClr>
                <a:srgbClr val="000000"/>
              </a:buClr>
              <a:buSzPct val="75000"/>
              <a:buFont typeface="Wingdings" charset="2"/>
              <a:buChar char=""/>
            </a:pPr>
            <a:r>
              <a:rPr b="0" lang="en-US" sz="1800" spc="-1" strike="noStrike">
                <a:solidFill>
                  <a:srgbClr val="000000"/>
                </a:solidFill>
                <a:latin typeface="Lato"/>
                <a:ea typeface="ArialMT"/>
              </a:rPr>
              <a:t>isda</a:t>
            </a:r>
            <a:endParaRPr b="0" lang="en-PH" sz="1800" spc="-1" strike="noStrike">
              <a:latin typeface="Arial"/>
            </a:endParaRPr>
          </a:p>
          <a:p>
            <a:pPr lvl="1" marL="864000" indent="-324000" algn="just">
              <a:lnSpc>
                <a:spcPct val="100000"/>
              </a:lnSpc>
              <a:spcBef>
                <a:spcPts val="1134"/>
              </a:spcBef>
              <a:buClr>
                <a:srgbClr val="000000"/>
              </a:buClr>
              <a:buSzPct val="75000"/>
              <a:buFont typeface="Wingdings" charset="2"/>
              <a:buChar char=""/>
            </a:pPr>
            <a:r>
              <a:rPr b="0" lang="en-US" sz="1800" spc="-1" strike="noStrike">
                <a:solidFill>
                  <a:srgbClr val="000000"/>
                </a:solidFill>
                <a:latin typeface="Lato"/>
                <a:ea typeface="ArialMT"/>
              </a:rPr>
              <a:t>hipon</a:t>
            </a:r>
            <a:endParaRPr b="0" lang="en-PH" sz="1800" spc="-1" strike="noStrike">
              <a:latin typeface="Arial"/>
            </a:endParaRPr>
          </a:p>
          <a:p>
            <a:pPr lvl="1" marL="864000" indent="-324000" algn="just">
              <a:lnSpc>
                <a:spcPct val="100000"/>
              </a:lnSpc>
              <a:spcBef>
                <a:spcPts val="1134"/>
              </a:spcBef>
              <a:buClr>
                <a:srgbClr val="000000"/>
              </a:buClr>
              <a:buSzPct val="75000"/>
              <a:buFont typeface="Wingdings" charset="2"/>
              <a:buChar char=""/>
            </a:pPr>
            <a:r>
              <a:rPr b="0" lang="en-US" sz="1800" spc="-1" strike="noStrike">
                <a:solidFill>
                  <a:srgbClr val="000000"/>
                </a:solidFill>
                <a:latin typeface="Lato"/>
                <a:ea typeface="ArialMT"/>
              </a:rPr>
              <a:t>pusit</a:t>
            </a:r>
            <a:endParaRPr b="0" lang="en-PH" sz="1800" spc="-1" strike="noStrike">
              <a:latin typeface="Arial"/>
            </a:endParaRPr>
          </a:p>
          <a:p>
            <a:pPr lvl="1" marL="864000" indent="-324000" algn="just">
              <a:lnSpc>
                <a:spcPct val="100000"/>
              </a:lnSpc>
              <a:spcBef>
                <a:spcPts val="1134"/>
              </a:spcBef>
              <a:buClr>
                <a:srgbClr val="000000"/>
              </a:buClr>
              <a:buSzPct val="75000"/>
              <a:buFont typeface="Wingdings" charset="2"/>
              <a:buChar char=""/>
            </a:pPr>
            <a:r>
              <a:rPr b="0" lang="en-US" sz="1800" spc="-1" strike="noStrike">
                <a:solidFill>
                  <a:srgbClr val="000000"/>
                </a:solidFill>
                <a:latin typeface="Lato"/>
                <a:ea typeface="ArialMT"/>
              </a:rPr>
              <a:t>halamang dagat</a:t>
            </a:r>
            <a:endParaRPr b="0" lang="en-PH" sz="1800" spc="-1" strike="noStrike">
              <a:latin typeface="Arial"/>
            </a:endParaRPr>
          </a:p>
          <a:p>
            <a:pPr lvl="1" marL="864000" indent="-324000" algn="just">
              <a:lnSpc>
                <a:spcPct val="100000"/>
              </a:lnSpc>
              <a:spcBef>
                <a:spcPts val="1134"/>
              </a:spcBef>
              <a:buClr>
                <a:srgbClr val="000000"/>
              </a:buClr>
              <a:buSzPct val="75000"/>
              <a:buFont typeface="Wingdings" charset="2"/>
              <a:buChar char=""/>
            </a:pPr>
            <a:r>
              <a:rPr b="0" lang="en-US" sz="1800" spc="-1" strike="noStrike">
                <a:solidFill>
                  <a:srgbClr val="000000"/>
                </a:solidFill>
                <a:latin typeface="Lato"/>
                <a:ea typeface="ArialMT"/>
              </a:rPr>
              <a:t>kabibe</a:t>
            </a:r>
            <a:endParaRPr b="0" lang="en-PH" sz="1800" spc="-1" strike="noStrike">
              <a:latin typeface="Arial"/>
            </a:endParaRPr>
          </a:p>
          <a:p>
            <a:pPr lvl="1" marL="864000" indent="-324000" algn="just">
              <a:lnSpc>
                <a:spcPct val="100000"/>
              </a:lnSpc>
              <a:spcBef>
                <a:spcPts val="1134"/>
              </a:spcBef>
              <a:buClr>
                <a:srgbClr val="000000"/>
              </a:buClr>
              <a:buSzPct val="75000"/>
              <a:buFont typeface="Wingdings" charset="2"/>
              <a:buChar char=""/>
            </a:pPr>
            <a:r>
              <a:rPr b="0" lang="en-US" sz="1800" spc="-1" strike="noStrike">
                <a:solidFill>
                  <a:srgbClr val="000000"/>
                </a:solidFill>
                <a:latin typeface="Lato"/>
                <a:ea typeface="ArialMT"/>
              </a:rPr>
              <a:t>perlas, at iba pang yamang dagat.</a:t>
            </a:r>
            <a:endParaRPr b="0" lang="en-PH" sz="1800" spc="-1" strike="noStrike">
              <a:latin typeface="Arial"/>
            </a:endParaRPr>
          </a:p>
        </p:txBody>
      </p:sp>
      <p:sp>
        <p:nvSpPr>
          <p:cNvPr id="281" name="Title 11"/>
          <p:cNvSpPr/>
          <p:nvPr/>
        </p:nvSpPr>
        <p:spPr>
          <a:xfrm>
            <a:off x="838080" y="365400"/>
            <a:ext cx="10319400" cy="1322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600" spc="-1" strike="noStrike">
                <a:solidFill>
                  <a:srgbClr val="000000"/>
                </a:solidFill>
                <a:latin typeface="Montserrat Medium"/>
                <a:ea typeface="Arial-Black"/>
              </a:rPr>
              <a:t>Mga Uri ng Lipunan sa Iba’t Ibang Bahagi ng Pilipinas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PlaceHolder 1"/>
          <p:cNvSpPr>
            <a:spLocks noGrp="1"/>
          </p:cNvSpPr>
          <p:nvPr>
            <p:ph/>
          </p:nvPr>
        </p:nvSpPr>
        <p:spPr>
          <a:xfrm>
            <a:off x="838080" y="1825560"/>
            <a:ext cx="10512720" cy="4348440"/>
          </a:xfrm>
          <a:prstGeom prst="rect">
            <a:avLst/>
          </a:prstGeom>
          <a:noFill/>
          <a:ln w="0">
            <a:noFill/>
          </a:ln>
        </p:spPr>
        <p:txBody>
          <a:bodyPr lIns="90000" rIns="90000" tIns="45000" bIns="45000" anchor="t">
            <a:noAutofit/>
          </a:bodyPr>
          <a:p>
            <a:pPr algn="just">
              <a:lnSpc>
                <a:spcPct val="100000"/>
              </a:lnSpc>
              <a:spcAft>
                <a:spcPts val="1060"/>
              </a:spcAft>
              <a:buNone/>
            </a:pPr>
            <a:r>
              <a:rPr b="1" i="1" lang="en-US" sz="1800" spc="-1" strike="noStrike">
                <a:solidFill>
                  <a:srgbClr val="000000"/>
                </a:solidFill>
                <a:latin typeface="Lato"/>
                <a:ea typeface="ArialMT"/>
              </a:rPr>
              <a:t>Mga Kabihasnan sa Kagubatan at Kabundukan</a:t>
            </a:r>
            <a:endParaRPr b="0" lang="en-PH" sz="1800" spc="-1" strike="noStrike">
              <a:latin typeface="Arial"/>
            </a:endParaRPr>
          </a:p>
          <a:p>
            <a:pPr algn="just">
              <a:lnSpc>
                <a:spcPct val="100000"/>
              </a:lnSpc>
              <a:spcAft>
                <a:spcPts val="1060"/>
              </a:spcAft>
              <a:buNone/>
            </a:pPr>
            <a:r>
              <a:rPr b="0" lang="en-US" sz="1800" spc="-1" strike="noStrike">
                <a:solidFill>
                  <a:srgbClr val="000000"/>
                </a:solidFill>
                <a:latin typeface="Lato"/>
                <a:ea typeface="ArialMT"/>
              </a:rPr>
              <a:t>May mga kabihasnan ding umusbong sa mga kagubatan at kabundukan ng Pilipinas. Halimbawa nito ay ang mga sumusunod:</a:t>
            </a:r>
            <a:endParaRPr b="0" lang="en-PH" sz="1800" spc="-1" strike="noStrike">
              <a:latin typeface="Arial"/>
            </a:endParaRPr>
          </a:p>
          <a:p>
            <a:pPr lvl="1" marL="864000" indent="-324000" algn="just">
              <a:lnSpc>
                <a:spcPct val="100000"/>
              </a:lnSpc>
              <a:spcBef>
                <a:spcPts val="1134"/>
              </a:spcBef>
              <a:buClr>
                <a:srgbClr val="000000"/>
              </a:buClr>
              <a:buSzPct val="75000"/>
              <a:buFont typeface="Wingdings" charset="2"/>
              <a:buChar char=""/>
            </a:pPr>
            <a:r>
              <a:rPr b="1" i="1" lang="en-US" sz="1800" spc="-1" strike="noStrike">
                <a:solidFill>
                  <a:srgbClr val="000000"/>
                </a:solidFill>
                <a:latin typeface="Lato"/>
                <a:ea typeface="ArialMT"/>
              </a:rPr>
              <a:t>ili</a:t>
            </a:r>
            <a:r>
              <a:rPr b="0" lang="en-US" sz="1800" spc="-1" strike="noStrike">
                <a:solidFill>
                  <a:srgbClr val="000000"/>
                </a:solidFill>
                <a:latin typeface="Lato"/>
                <a:ea typeface="ArialMT"/>
              </a:rPr>
              <a:t> sa Cordillera</a:t>
            </a:r>
            <a:endParaRPr b="0" lang="en-PH" sz="1800" spc="-1" strike="noStrike">
              <a:latin typeface="Arial"/>
            </a:endParaRPr>
          </a:p>
          <a:p>
            <a:pPr lvl="1" marL="864000" indent="-324000" algn="just">
              <a:lnSpc>
                <a:spcPct val="100000"/>
              </a:lnSpc>
              <a:spcBef>
                <a:spcPts val="1134"/>
              </a:spcBef>
              <a:buClr>
                <a:srgbClr val="000000"/>
              </a:buClr>
              <a:buSzPct val="75000"/>
              <a:buFont typeface="Wingdings" charset="2"/>
              <a:buChar char=""/>
            </a:pPr>
            <a:r>
              <a:rPr b="0" lang="en-US" sz="1800" spc="-1" strike="noStrike">
                <a:solidFill>
                  <a:srgbClr val="000000"/>
                </a:solidFill>
                <a:latin typeface="Lato"/>
                <a:ea typeface="ArialMT"/>
              </a:rPr>
              <a:t>sinaunang pamayanan ng Batanes na </a:t>
            </a:r>
            <a:r>
              <a:rPr b="1" i="1" lang="en-US" sz="1800" spc="-1" strike="noStrike">
                <a:solidFill>
                  <a:srgbClr val="000000"/>
                </a:solidFill>
                <a:latin typeface="Lato"/>
                <a:ea typeface="ArialMT"/>
              </a:rPr>
              <a:t>ijang</a:t>
            </a:r>
            <a:endParaRPr b="0" lang="en-PH" sz="1800" spc="-1" strike="noStrike">
              <a:latin typeface="Arial"/>
            </a:endParaRPr>
          </a:p>
          <a:p>
            <a:pPr lvl="1" marL="864000" indent="-324000" algn="just">
              <a:lnSpc>
                <a:spcPct val="100000"/>
              </a:lnSpc>
              <a:spcBef>
                <a:spcPts val="1134"/>
              </a:spcBef>
              <a:buClr>
                <a:srgbClr val="000000"/>
              </a:buClr>
              <a:buSzPct val="75000"/>
              <a:buFont typeface="Wingdings" charset="2"/>
              <a:buChar char=""/>
            </a:pPr>
            <a:r>
              <a:rPr b="0" lang="en-US" sz="1800" spc="-1" strike="noStrike">
                <a:solidFill>
                  <a:srgbClr val="000000"/>
                </a:solidFill>
                <a:latin typeface="Lato"/>
                <a:ea typeface="ArialMT"/>
              </a:rPr>
              <a:t>pamayanang </a:t>
            </a:r>
            <a:r>
              <a:rPr b="1" i="1" lang="en-US" sz="1800" spc="-1" strike="noStrike">
                <a:solidFill>
                  <a:srgbClr val="000000"/>
                </a:solidFill>
                <a:latin typeface="Lato"/>
                <a:ea typeface="ArialMT"/>
              </a:rPr>
              <a:t>sulod</a:t>
            </a:r>
            <a:r>
              <a:rPr b="0" lang="en-US" sz="1800" spc="-1" strike="noStrike">
                <a:solidFill>
                  <a:srgbClr val="000000"/>
                </a:solidFill>
                <a:latin typeface="Lato"/>
                <a:ea typeface="ArialMT"/>
              </a:rPr>
              <a:t> sa kabundukan ng Panay; at</a:t>
            </a:r>
            <a:endParaRPr b="0" lang="en-PH" sz="1800" spc="-1" strike="noStrike">
              <a:latin typeface="Arial"/>
            </a:endParaRPr>
          </a:p>
          <a:p>
            <a:pPr lvl="1" marL="864000" indent="-324000" algn="just">
              <a:lnSpc>
                <a:spcPct val="100000"/>
              </a:lnSpc>
              <a:spcBef>
                <a:spcPts val="1134"/>
              </a:spcBef>
              <a:buClr>
                <a:srgbClr val="000000"/>
              </a:buClr>
              <a:buSzPct val="75000"/>
              <a:buFont typeface="Wingdings" charset="2"/>
              <a:buChar char=""/>
            </a:pPr>
            <a:r>
              <a:rPr b="0" lang="en-US" sz="1800" spc="-1" strike="noStrike">
                <a:solidFill>
                  <a:srgbClr val="000000"/>
                </a:solidFill>
                <a:latin typeface="Lato"/>
                <a:ea typeface="ArialMT"/>
              </a:rPr>
              <a:t>ang mga kabihasnan ng mga </a:t>
            </a:r>
            <a:r>
              <a:rPr b="1" i="1" lang="en-US" sz="1800" spc="-1" strike="noStrike">
                <a:solidFill>
                  <a:srgbClr val="000000"/>
                </a:solidFill>
                <a:latin typeface="Lato"/>
                <a:ea typeface="ArialMT"/>
              </a:rPr>
              <a:t>pangkat etniko</a:t>
            </a:r>
            <a:r>
              <a:rPr b="0" lang="en-US" sz="1800" spc="-1" strike="noStrike">
                <a:solidFill>
                  <a:srgbClr val="000000"/>
                </a:solidFill>
                <a:latin typeface="Lato"/>
                <a:ea typeface="ArialMT"/>
              </a:rPr>
              <a:t> tulad ng </a:t>
            </a:r>
            <a:r>
              <a:rPr b="1" i="1" lang="en-US" sz="1800" spc="-1" strike="noStrike">
                <a:solidFill>
                  <a:srgbClr val="000000"/>
                </a:solidFill>
                <a:latin typeface="Lato"/>
                <a:ea typeface="ArialMT"/>
              </a:rPr>
              <a:t>Subanen</a:t>
            </a:r>
            <a:r>
              <a:rPr b="0" lang="en-US" sz="1800" spc="-1" strike="noStrike">
                <a:solidFill>
                  <a:srgbClr val="000000"/>
                </a:solidFill>
                <a:latin typeface="Lato"/>
                <a:ea typeface="ArialMT"/>
              </a:rPr>
              <a:t>, </a:t>
            </a:r>
            <a:r>
              <a:rPr b="1" i="1" lang="en-US" sz="1800" spc="-1" strike="noStrike">
                <a:solidFill>
                  <a:srgbClr val="000000"/>
                </a:solidFill>
                <a:latin typeface="Lato"/>
                <a:ea typeface="ArialMT"/>
              </a:rPr>
              <a:t>Blaan</a:t>
            </a:r>
            <a:r>
              <a:rPr b="0" lang="en-US" sz="1800" spc="-1" strike="noStrike">
                <a:solidFill>
                  <a:srgbClr val="000000"/>
                </a:solidFill>
                <a:latin typeface="Lato"/>
                <a:ea typeface="ArialMT"/>
              </a:rPr>
              <a:t>, at </a:t>
            </a:r>
            <a:r>
              <a:rPr b="1" i="1" lang="en-US" sz="1800" spc="-1" strike="noStrike">
                <a:solidFill>
                  <a:srgbClr val="000000"/>
                </a:solidFill>
                <a:latin typeface="Lato"/>
                <a:ea typeface="ArialMT"/>
              </a:rPr>
              <a:t>T’boli</a:t>
            </a:r>
            <a:r>
              <a:rPr b="0" lang="en-US" sz="1800" spc="-1" strike="noStrike">
                <a:solidFill>
                  <a:srgbClr val="000000"/>
                </a:solidFill>
                <a:latin typeface="Lato"/>
                <a:ea typeface="ArialMT"/>
              </a:rPr>
              <a:t> sa mga kagubatan at kabundukan ng Mindanao.</a:t>
            </a:r>
            <a:endParaRPr b="0" lang="en-PH" sz="1800" spc="-1" strike="noStrike">
              <a:latin typeface="Arial"/>
            </a:endParaRPr>
          </a:p>
        </p:txBody>
      </p:sp>
      <p:sp>
        <p:nvSpPr>
          <p:cNvPr id="283" name="Title 12"/>
          <p:cNvSpPr/>
          <p:nvPr/>
        </p:nvSpPr>
        <p:spPr>
          <a:xfrm>
            <a:off x="838080" y="365400"/>
            <a:ext cx="10319400" cy="1322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600" spc="-1" strike="noStrike">
                <a:solidFill>
                  <a:srgbClr val="000000"/>
                </a:solidFill>
                <a:latin typeface="Montserrat Medium"/>
                <a:ea typeface="Arial-Black"/>
              </a:rPr>
              <a:t>Mga Uri ng Lipunan sa Iba’t Ibang Bahagi ng Pilipinas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750</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2023-04-04T08:00:28Z</dcterms:modified>
  <cp:revision>91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