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0"/>
    <p:restoredTop sz="96405"/>
  </p:normalViewPr>
  <p:slideViewPr>
    <p:cSldViewPr snapToGrid="0" snapToObjects="1">
      <p:cViewPr varScale="1">
        <p:scale>
          <a:sx n="73" d="100"/>
          <a:sy n="73" d="100"/>
        </p:scale>
        <p:origin x="208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9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Number Bonds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BFD1-FE52-224B-86C8-1D060A14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8368"/>
            <a:ext cx="10515600" cy="52802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Put 5 members of the family into two groups.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PH" dirty="0"/>
              <a:t>5 members is the same as 2 members and 3 members.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D2716-C225-9A45-A3EE-80D3152A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1465873"/>
            <a:ext cx="9309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BFD1-FE52-224B-86C8-1D060A14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8368"/>
            <a:ext cx="10515600" cy="52802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PH" dirty="0"/>
              <a:t>This is a </a:t>
            </a:r>
            <a:r>
              <a:rPr lang="en-PH" b="1" dirty="0"/>
              <a:t>number bond.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E4EBC-BB36-784B-BC6E-982C6A1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06" y="1896208"/>
            <a:ext cx="2768757" cy="2499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7F1697-B9DD-9C4A-ABE1-9F86D045E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830" y="1870485"/>
            <a:ext cx="3841564" cy="2525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B248F-6CA6-8D40-A9AB-4E77EF90F567}"/>
              </a:ext>
            </a:extLst>
          </p:cNvPr>
          <p:cNvSpPr txBox="1"/>
          <p:nvPr/>
        </p:nvSpPr>
        <p:spPr>
          <a:xfrm>
            <a:off x="7636917" y="2656265"/>
            <a:ext cx="142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2 and 3</a:t>
            </a: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Make 5.</a:t>
            </a:r>
          </a:p>
        </p:txBody>
      </p:sp>
    </p:spTree>
    <p:extLst>
      <p:ext uri="{BB962C8B-B14F-4D97-AF65-F5344CB8AC3E}">
        <p14:creationId xmlns:p14="http://schemas.microsoft.com/office/powerpoint/2010/main" val="240812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D6E0-C399-A04C-88D8-0437DC7C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24" y="752962"/>
            <a:ext cx="10515600" cy="524339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2 and 3 make 5 is the same as 3 and 2 make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6D3B3-A0D2-4C48-BD3D-66C892B1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06" y="2507762"/>
            <a:ext cx="2217797" cy="3330331"/>
          </a:xfrm>
          <a:prstGeom prst="rect">
            <a:avLst/>
          </a:prstGeom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C08DF019-2FC6-744A-810F-81453E3FA623}"/>
              </a:ext>
            </a:extLst>
          </p:cNvPr>
          <p:cNvSpPr/>
          <p:nvPr/>
        </p:nvSpPr>
        <p:spPr>
          <a:xfrm flipH="1">
            <a:off x="539257" y="1107831"/>
            <a:ext cx="7373817" cy="2321169"/>
          </a:xfrm>
          <a:prstGeom prst="cloudCallout">
            <a:avLst>
              <a:gd name="adj1" fmla="val -63115"/>
              <a:gd name="adj2" fmla="val 2946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51AB9-4E31-A64C-B74F-905617FBAE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5"/>
          <a:stretch/>
        </p:blipFill>
        <p:spPr>
          <a:xfrm>
            <a:off x="1892015" y="1775570"/>
            <a:ext cx="1257392" cy="872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BFD510-3394-9648-B987-A7E796C357AA}"/>
              </a:ext>
            </a:extLst>
          </p:cNvPr>
          <p:cNvSpPr txBox="1"/>
          <p:nvPr/>
        </p:nvSpPr>
        <p:spPr>
          <a:xfrm>
            <a:off x="1423665" y="1984542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B34BD-AD7F-3E48-BC41-F2E724B8BA22}"/>
              </a:ext>
            </a:extLst>
          </p:cNvPr>
          <p:cNvSpPr txBox="1"/>
          <p:nvPr/>
        </p:nvSpPr>
        <p:spPr>
          <a:xfrm>
            <a:off x="3271520" y="1984542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the same 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7308AF-AB21-F94A-BE8A-381E48837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425" y="1775570"/>
            <a:ext cx="1327963" cy="931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A5FBF7-4C29-E840-8CE5-C9F1A5CC4CC1}"/>
              </a:ext>
            </a:extLst>
          </p:cNvPr>
          <p:cNvSpPr txBox="1"/>
          <p:nvPr/>
        </p:nvSpPr>
        <p:spPr>
          <a:xfrm>
            <a:off x="6598286" y="1984542"/>
            <a:ext cx="327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71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33BDC-4E20-5C4F-BFB9-578D89BA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other ways to make 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5 members is the same as 1 member and 4 members.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1824A-8E80-D04C-8EC7-B0129E38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92" y="1032165"/>
            <a:ext cx="7760677" cy="2626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5A028-6D57-E34C-8A13-E00A516A3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431" y="4162805"/>
            <a:ext cx="1971918" cy="1817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C105D-5E56-D14A-A714-D823ABEFC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129" y="4162805"/>
            <a:ext cx="2764483" cy="1817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249C93-3B82-6346-991A-7C1FB2F45147}"/>
              </a:ext>
            </a:extLst>
          </p:cNvPr>
          <p:cNvSpPr txBox="1"/>
          <p:nvPr/>
        </p:nvSpPr>
        <p:spPr>
          <a:xfrm>
            <a:off x="6599423" y="4612320"/>
            <a:ext cx="142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1 and 4</a:t>
            </a: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Make 5.</a:t>
            </a:r>
          </a:p>
        </p:txBody>
      </p:sp>
    </p:spTree>
    <p:extLst>
      <p:ext uri="{BB962C8B-B14F-4D97-AF65-F5344CB8AC3E}">
        <p14:creationId xmlns:p14="http://schemas.microsoft.com/office/powerpoint/2010/main" val="16952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33BDC-4E20-5C4F-BFB9-578D89BA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5 members is the same as 5 members and 0 members.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C105D-5E56-D14A-A714-D823ABEF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2" y="3951789"/>
            <a:ext cx="2764483" cy="1817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249C93-3B82-6346-991A-7C1FB2F45147}"/>
              </a:ext>
            </a:extLst>
          </p:cNvPr>
          <p:cNvSpPr txBox="1"/>
          <p:nvPr/>
        </p:nvSpPr>
        <p:spPr>
          <a:xfrm>
            <a:off x="7144546" y="4401304"/>
            <a:ext cx="142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5 and 0</a:t>
            </a: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Make 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28F4A-D0C1-064B-96C3-922EDF210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1" y="3822433"/>
            <a:ext cx="2495550" cy="2076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64980-1CE2-E64E-BB08-DC27B2E97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199" y="487817"/>
            <a:ext cx="8405937" cy="24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4E1E1-B75D-C542-A31F-2D7D6CCA9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52" y="836726"/>
            <a:ext cx="2194052" cy="18185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BFD1-FE52-224B-86C8-1D060A14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148"/>
            <a:ext cx="10515600" cy="57776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Mrs. Cruz has 4 slices of cake.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We can make number stories.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3 slices have cherries.		 2 slices have pineapple jelly.</a:t>
            </a:r>
          </a:p>
          <a:p>
            <a:pPr marL="0" indent="0">
              <a:buNone/>
            </a:pPr>
            <a:r>
              <a:rPr lang="en-PH" dirty="0"/>
              <a:t>	1 slice has no cherry.		 2 slices have strawberry jelly.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556E2-08EE-B446-8BD4-6F17FA97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629" y="907066"/>
            <a:ext cx="2046165" cy="1695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43A78-9038-A045-AF2E-CEF58C989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59" y="817251"/>
            <a:ext cx="2215268" cy="183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8C452-FE34-9342-A6A3-6824B88E3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792" y="817251"/>
            <a:ext cx="2194052" cy="1818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1E17D-D605-8E43-8A06-C99B9114E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945" y="3211780"/>
            <a:ext cx="6758109" cy="16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0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7608</TotalTime>
  <Words>121</Words>
  <Application>Microsoft Macintosh PowerPoint</Application>
  <PresentationFormat>Widescreen</PresentationFormat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678</cp:revision>
  <cp:lastPrinted>2023-03-16T06:30:06Z</cp:lastPrinted>
  <dcterms:created xsi:type="dcterms:W3CDTF">2019-04-16T02:10:14Z</dcterms:created>
  <dcterms:modified xsi:type="dcterms:W3CDTF">2023-08-01T09:33:12Z</dcterms:modified>
</cp:coreProperties>
</file>