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16000"/>
            <a:ext cx="8092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PAGKAKASUNOD-SUNOD NG MGA DETALYE O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360000" y="29304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6"/>
          <p:cNvSpPr/>
          <p:nvPr/>
        </p:nvSpPr>
        <p:spPr>
          <a:xfrm>
            <a:off x="540000" y="545040"/>
            <a:ext cx="1122804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MGA SAGOT: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2727000" y="1278000"/>
            <a:ext cx="4651560" cy="43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 Mali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2"/>
          <p:cNvSpPr/>
          <p:nvPr/>
        </p:nvSpPr>
        <p:spPr>
          <a:xfrm>
            <a:off x="720000" y="2160000"/>
            <a:ext cx="1043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paglalahad ng isang kuwento, mahalaga ang tamang pagkakasunod-sunod ng mga detalye o pangyayari. Maaari din itong tawaging daloy ng kuwento o pangyayari.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paglalahad ng daloy ng kuwento o pangyayari, inaayos ito nang kronolohikal: ano ang unang pangyayari, ikalawang pangyayari, at ang sumusunod pang pangyayaring naganap.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loob ng tama at maayos na daloy ng kuwento ay ang mga elemento nito na siyang magiging nilalaman ng banghay.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PlaceHolder 8"/>
          <p:cNvSpPr/>
          <p:nvPr/>
        </p:nvSpPr>
        <p:spPr>
          <a:xfrm>
            <a:off x="180000" y="-18000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PAGKAKASUNOD-SUNOD NG MGA KUWENTO O PANGYAYARI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PlaceHolder 1"/>
          <p:cNvSpPr/>
          <p:nvPr/>
        </p:nvSpPr>
        <p:spPr>
          <a:xfrm>
            <a:off x="720000" y="1554120"/>
            <a:ext cx="1061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mga karakter na nasa kuwento. Sila ang mga gumaganap at nagsasalita para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maisagawa ang mga pangyayari sa teksto.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tagpuan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lugar, panahon, at oras kung kailan ginanap ang kuwento.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ng kuwento ay tumutukoy sa paksang tinatalakay o binibigyang-diin sa teksto,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maaaring tungkol sa kahirapan, tagumpay, pag-ibig, pamilya, at iba pa.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aral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isang kuwento ay tumutukoy sa mga dalang mensahe ng mga pangyayari, tagpuan, 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iba pang nilalaman na magiging gabay sa buhay.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PlaceHolder 2"/>
          <p:cNvSpPr/>
          <p:nvPr/>
        </p:nvSpPr>
        <p:spPr>
          <a:xfrm>
            <a:off x="180000" y="-35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ELEMENTO NG KUWENTO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PlaceHolder 4"/>
          <p:cNvSpPr/>
          <p:nvPr/>
        </p:nvSpPr>
        <p:spPr>
          <a:xfrm>
            <a:off x="180000" y="-107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HALIMBAWA NG TEKSTO: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60000" y="720000"/>
            <a:ext cx="11159640" cy="55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Kaniya-Kaniyang Pangalan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Isang hapon, si Nila at ang kaniyang lolo ay nag-uusap sa sala ng bahay. Sinimulan ni Nila  ang usapan.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</a:t>
            </a:r>
            <a:r>
              <a:rPr b="0" lang="en-PH" sz="1800" spc="-1" strike="noStrike">
                <a:latin typeface="Lato"/>
              </a:rPr>
              <a:t> Lahat po ba ng tao ay may sariling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 </a:t>
            </a:r>
            <a:r>
              <a:rPr b="0" lang="en-PH" sz="1800" spc="-1" strike="noStrike">
                <a:latin typeface="Lato"/>
              </a:rPr>
              <a:t>Oo, lahat ng tao ay may sariling pangalan.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</a:t>
            </a:r>
            <a:r>
              <a:rPr b="0" lang="en-PH" sz="1800" spc="-1" strike="noStrike">
                <a:latin typeface="Lato"/>
              </a:rPr>
              <a:t> Saan po nagmula ang kani-kanilang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</a:t>
            </a:r>
            <a:r>
              <a:rPr b="0" lang="en-PH" sz="1800" spc="-1" strike="noStrike">
                <a:latin typeface="Lato"/>
              </a:rPr>
              <a:t> Noong unang panahon, ang mga pangalang ibinibigay ay mula sa nakikitang katangian ng bata tulad ng  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Marikit, Makisig, at Malaya.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</a:t>
            </a:r>
            <a:r>
              <a:rPr b="0" lang="en-PH" sz="1800" spc="-1" strike="noStrike">
                <a:latin typeface="Lato"/>
              </a:rPr>
              <a:t> Sino po ang nagbibigay ng mga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</a:t>
            </a:r>
            <a:r>
              <a:rPr b="0" lang="en-PH" sz="1800" spc="-1" strike="noStrike">
                <a:latin typeface="Lato"/>
              </a:rPr>
              <a:t> Karaniwan, ang mga magulang ang nagbibigay ng pangalan sa kanilang anak. Ang iba ay pangalan mula sa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kanilang kamag-anak, kaibigan, kalendaryo, o ngalan ng santo.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</a:t>
            </a:r>
            <a:r>
              <a:rPr b="0" lang="en-PH" sz="1800" spc="-1" strike="noStrike">
                <a:latin typeface="Lato"/>
              </a:rPr>
              <a:t> Bakit po may mga lalaki na ang pangalan ay katulad ng kanilang ama?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</a:t>
            </a:r>
            <a:r>
              <a:rPr b="0" lang="en-PH" sz="1800" spc="-1" strike="noStrike">
                <a:latin typeface="Lato"/>
              </a:rPr>
              <a:t> Nais siguro nilang palawigin ang henerasyon ng kanilang pangalan. Para makilala kung sino ang ama, ang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3"/>
          <p:cNvSpPr/>
          <p:nvPr/>
        </p:nvSpPr>
        <p:spPr>
          <a:xfrm>
            <a:off x="180000" y="-862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2200" spc="-1" strike="noStrike">
                <a:solidFill>
                  <a:srgbClr val="000000"/>
                </a:solidFill>
                <a:latin typeface="Lato"/>
                <a:ea typeface="DejaVu Sans"/>
              </a:rPr>
              <a:t>HALIMBAWA NG TEKSTO: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60000" y="1080000"/>
            <a:ext cx="1115964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</a:t>
            </a:r>
            <a:r>
              <a:rPr b="0" lang="en-PH" sz="1800" spc="-1" strike="noStrike">
                <a:latin typeface="Lato"/>
              </a:rPr>
              <a:t>pangalan niya ay sinusundan ng salitang Senior (Sr.) na ang ibig sabihin ay nakatatanda. Ang pangalan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naman ng anak ay sinusundan ng Junior (Jr.) na ang ibig sabihin ay nakababata.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</a:t>
            </a:r>
            <a:r>
              <a:rPr b="0" lang="en-PH" sz="1800" spc="-1" strike="noStrike">
                <a:latin typeface="Lato"/>
              </a:rPr>
              <a:t> Napansin ko po na bawat isa sa atin ay may gitnang inisyal at apelyido. Ang apelyido ay mula sa huling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pangalan ng ating ama. Bakit mayroon din tayong gitnang inisyal?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</a:t>
            </a:r>
            <a:r>
              <a:rPr b="0" lang="en-PH" sz="1800" spc="-1" strike="noStrike">
                <a:latin typeface="Lato"/>
              </a:rPr>
              <a:t> Ang inisyal na ito ay mula sa apelyido ng ina noong siya ay dalaga pa. Nang mapangasawa ng ina ang ama,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ang kaniyang apelyido ay naging katulad ng sa ama. Ang apelyido niya noong siya ay dalaga pa ay ang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naging batayan ng kaniyang gitnang inisyal gayundin ang anak niya.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 </a:t>
            </a:r>
            <a:r>
              <a:rPr b="0" lang="en-PH" sz="1800" spc="-1" strike="noStrike">
                <a:latin typeface="Lato"/>
              </a:rPr>
              <a:t>Paano kung walang ama? Ano ang magiging inisyal niya?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 </a:t>
            </a:r>
            <a:r>
              <a:rPr b="0" lang="en-PH" sz="1800" spc="-1" strike="noStrike">
                <a:latin typeface="Lato"/>
              </a:rPr>
              <a:t>Ang ginagamit ng anak ay ang apelyido ng ina at kung minsan ay wala siyang inisyal dahil walang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idineklarang ama nang siya ay ipinanganak.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Nila: </a:t>
            </a:r>
            <a:r>
              <a:rPr b="0" lang="en-PH" sz="1800" spc="-1" strike="noStrike">
                <a:latin typeface="Lato"/>
              </a:rPr>
              <a:t>Paano kung hindi mo po naiibigan ang iyong pangalan? Maaari bang ipabago ito?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</a:rPr>
              <a:t>Lolo:</a:t>
            </a:r>
            <a:r>
              <a:rPr b="0" lang="en-PH" sz="1800" spc="-1" strike="noStrike">
                <a:latin typeface="Lato"/>
              </a:rPr>
              <a:t> Puwede, pero ipepetisyon mo pa ito sa korte.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5"/>
          <p:cNvSpPr/>
          <p:nvPr/>
        </p:nvSpPr>
        <p:spPr>
          <a:xfrm>
            <a:off x="180000" y="7344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Arial"/>
                <a:ea typeface="DejaVu Sans"/>
              </a:rPr>
              <a:t>MGA KATANUNGAN AT SAGOT: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612000" y="1923480"/>
            <a:ext cx="11159640" cy="36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Saan nagmula ang ating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Noong unang panahon, ang mga pangalang ibinibigay ay mula sa nakikitang katangian ng bata.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Sino ang karaniwang nagbibigay ng pangalan ng anak?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Karaniwan ang mga magulang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Saan karaniwang nakukuha ang ating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Mula sa kamag-anak, kaibigan, kalendaryo, o ngalan ng santo.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4. Bakit ang ibang lalaki ay tulad ng kanilang ama ang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Nais siguro nilang palawigin ang henerasyon ng kanilang pangalan.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9"/>
          <p:cNvSpPr/>
          <p:nvPr/>
        </p:nvSpPr>
        <p:spPr>
          <a:xfrm>
            <a:off x="180000" y="14544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MGA KATANUNGAN AT SAGOT: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48000" y="1620000"/>
            <a:ext cx="11159640" cy="36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5. Ano ang tawag sa huling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Senior (Sr.) na ang ibig sabihin ay nakatatanda at Junior (Jr.) naman ay nakababata.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6. Saan nagmula ang gitnang inisyal sa ating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Mula sa apelyido ng ina noong siya ay dalaga pa.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7. Ano ang apelyido ng isang bata kung wala siyang ama?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Ang ginagamit ay apelyido ng ina.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8. Ano ang maaari mong gawin kung hindi mo naibigan ang iyong pangalan?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- Ipepetisyon sa korte.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4"/>
          <p:cNvSpPr/>
          <p:nvPr/>
        </p:nvSpPr>
        <p:spPr>
          <a:xfrm>
            <a:off x="1523880" y="1799640"/>
            <a:ext cx="9136440" cy="23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360000" y="29304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>
            <a:off x="720000" y="1206000"/>
            <a:ext cx="10439640" cy="43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Basahin ang bawat pangungusap. Isulat ang Tama kung wasto ipinahahayag ng pangungusap o Mali naman kung hindi. Isulat ang mga sagot sa iyong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pagkakasunod-sunod ng mga detalye ng kuwento ay sumasagot sa mga katanungan na ano, sino,        saan, kailan, at bakit.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Mahalagang malaman mo ang pagtukoy sa detalye ng kuwento upang hindi mo makuha agad ang tema      ng teksto.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Maiintindihan ang daloy ng kuwento kung alam mo ang pagkakasunod-sunod ng mga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Ang karakter sa kuwento ay nagbibigay-buhay sa detalye o pangyayari ng teksto.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Mauunawaan mo ang mga pangyayaring nagaganap sa kuwento kung ito ay hindi mo naiintindihan.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2023-03-13T09:30:57Z</dcterms:modified>
  <cp:revision>90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