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9960" cy="685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6840" cy="27968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2280" cy="38602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2280" cy="3819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9960" cy="6328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8400" cy="9684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2480" cy="10324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9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21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4280" cy="338256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3084480"/>
            <a:ext cx="74930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Elemento ng Maikling Kuwento </a:t>
            </a:r>
            <a:endParaRPr b="0" lang="en-PH" sz="3600" spc="-1" strike="noStrike">
              <a:latin typeface="Montserrat Medium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44000" y="0"/>
            <a:ext cx="8855640" cy="1143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  <a:ea typeface="Arial;Arial"/>
              </a:rPr>
              <a:t>Elemento ng Maikling Kuwento 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343800" y="911520"/>
            <a:ext cx="11535840" cy="479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Mahalagang maunawaan na ang bawat kuwento ay may elemento gaya ng tauhan, tagpuan, at banghay. 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Symbol"/>
              <a:buChar char=""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TAUHAN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– isang mahalagang elemento ng kuwento na nagbibigay-buhay at gumaganap sa mga pangyayari sa kuwento.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TAGPUAN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– ito ay tumutukoy sa lugar na pinangyarihan ng kuwento gayundin ang panahon kung kailan ito naganap.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Symbol"/>
              <a:buChar char=""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BANGHAY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– ito ang pagkakaayos ng mga bahagi ng kuwento mula sa simula, kasukdulan, hanggang sa wakas. Ang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simula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ay bahaging nagpapakilala sa tauhan, tagpuan, at pangyayari na magbibigay-daan sa suliranin sa kuwento. 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Symbol"/>
              <a:buChar char=""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KASUKDULAN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kapana-panabik na bahagi ng kuwento dahil sa mga suliranin ng tauhan at panahon na maaaring malutas ng tauhan ang kaniyang suliranin. Ang pagtatapos o huling bahagi ng kuwento na nagsasaad ng panghuling mensahe ay ang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WAKAS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680000" y="900000"/>
            <a:ext cx="295488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601"/>
              </a:spcBef>
              <a:spcAft>
                <a:spcPts val="300"/>
              </a:spcAft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Pagsasanay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295200" y="1571400"/>
            <a:ext cx="11519640" cy="429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spcAft>
                <a:spcPts val="601"/>
              </a:spcAft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Lagyan ng tsek (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Wingdings;Wingdings"/>
              </a:rPr>
              <a:t>/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) ang patlang kung tama ang kahulugan ng elemento ng kuwento at ekis (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Wingdings;Wingdings"/>
              </a:rPr>
              <a:t>X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) naman kung mali.</a:t>
            </a:r>
            <a:endParaRPr b="0" lang="en-PH" sz="1800" spc="-1" strike="noStrike">
              <a:latin typeface="Arial"/>
            </a:endParaRPr>
          </a:p>
          <a:p>
            <a:pPr marL="457200" indent="-457200" algn="just">
              <a:lnSpc>
                <a:spcPct val="11500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_______1. Ang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kasukdulan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ay banghay sa kuwento na nagsasaad ng kapana-panabik na bahagi kung kailan malulutas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ng tauhan ang kaniyang suliranin.11 </a:t>
            </a:r>
            <a:endParaRPr b="0" lang="en-PH" sz="1800" spc="-1" strike="noStrike">
              <a:latin typeface="Arial"/>
            </a:endParaRPr>
          </a:p>
          <a:p>
            <a:pPr marL="457200" indent="-457200" algn="just">
              <a:lnSpc>
                <a:spcPct val="11500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_______2. Ang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tagpuan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ay isang mahalagang elemento ng kuwento na nagbibigay-buhay at gumaganap sa mga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pangyayari sa kuwento.</a:t>
            </a:r>
            <a:endParaRPr b="0" lang="en-PH" sz="1800" spc="-1" strike="noStrike">
              <a:latin typeface="Arial"/>
            </a:endParaRPr>
          </a:p>
          <a:p>
            <a:pPr marL="457200" indent="-457200" algn="just">
              <a:lnSpc>
                <a:spcPct val="11500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_______3. Ang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tauhan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ay tumutukoy sa lugar na pinangyarihan ng kuwento gayundin ang panahon kung kailan ito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naganap.</a:t>
            </a:r>
            <a:endParaRPr b="0" lang="en-PH" sz="1800" spc="-1" strike="noStrike">
              <a:latin typeface="Arial"/>
            </a:endParaRPr>
          </a:p>
          <a:p>
            <a:pPr marL="457200" indent="-457200" algn="just">
              <a:lnSpc>
                <a:spcPct val="11500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_______4. Ang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banghay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ay ang pagkakaayos ng mga bahagi ng kuwento mula sa simula, kasukdulan, hanggang sa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wakas.</a:t>
            </a:r>
            <a:endParaRPr b="0" lang="en-PH" sz="1800" spc="-1" strike="noStrike">
              <a:latin typeface="Arial"/>
            </a:endParaRPr>
          </a:p>
          <a:p>
            <a:pPr marL="457200" indent="-457200" algn="just">
              <a:lnSpc>
                <a:spcPct val="11500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_______5. Ang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simula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ay bahaging nagpapakilala sa tauhan, tagpuan, at pangyayari na magbibigay-daan sa suliranin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sa kuwento.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9" name="PlaceHolder 7"/>
          <p:cNvSpPr/>
          <p:nvPr/>
        </p:nvSpPr>
        <p:spPr>
          <a:xfrm>
            <a:off x="144000" y="-136080"/>
            <a:ext cx="6479280" cy="11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  <a:ea typeface="Arial;Arial"/>
              </a:rPr>
              <a:t>Elemento ng Maikling Kuwento 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/>
          </p:nvPr>
        </p:nvSpPr>
        <p:spPr>
          <a:xfrm>
            <a:off x="360000" y="927000"/>
            <a:ext cx="10680120" cy="429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/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X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3.X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4./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5./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1" name="PlaceHolder 3"/>
          <p:cNvSpPr/>
          <p:nvPr/>
        </p:nvSpPr>
        <p:spPr>
          <a:xfrm>
            <a:off x="144000" y="-136080"/>
            <a:ext cx="6479280" cy="11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  <a:ea typeface="Arial;Arial"/>
              </a:rPr>
              <a:t>Elemento ng Maikling Kuwento 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723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2023-07-10T17:25:24Z</dcterms:modified>
  <cp:revision>51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