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1.png" ContentType="image/png"/>
  <Override PartName="/ppt/media/image2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3760" cy="6839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0640" cy="27806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080" cy="38440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080" cy="3657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3760" cy="6166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200" cy="9522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280" cy="10162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080" cy="33663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 txBox="1"/>
          <p:nvPr/>
        </p:nvSpPr>
        <p:spPr>
          <a:xfrm>
            <a:off x="4536000" y="2988000"/>
            <a:ext cx="6737760" cy="73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A Day at the Special Zoo</a:t>
            </a:r>
            <a:endParaRPr b="1" lang="en-PH" sz="3600" spc="-1" strike="noStrike">
              <a:solidFill>
                <a:srgbClr val="ffffff"/>
              </a:solidFill>
              <a:latin typeface="Lato"/>
              <a:ea typeface="AppleSystemUIFont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 txBox="1"/>
          <p:nvPr/>
        </p:nvSpPr>
        <p:spPr>
          <a:xfrm>
            <a:off x="900000" y="615240"/>
            <a:ext cx="1008000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Animal words that have the consonant-vowel-consonant pattern: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buNone/>
            </a:pP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buNone/>
            </a:pPr>
            <a:endParaRPr b="0" lang="en-PH" sz="2400" spc="-1" strike="noStrike">
              <a:latin typeface="Lato"/>
              <a:ea typeface="AppleSystemUIFont"/>
            </a:endParaRPr>
          </a:p>
          <a:p>
            <a:pPr algn="just">
              <a:buNone/>
            </a:pP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26" name=""/>
          <p:cNvSpPr/>
          <p:nvPr/>
        </p:nvSpPr>
        <p:spPr>
          <a:xfrm>
            <a:off x="2700000" y="1620000"/>
            <a:ext cx="6840000" cy="1620000"/>
          </a:xfrm>
          <a:prstGeom prst="ellipse">
            <a:avLst/>
          </a:prstGeom>
          <a:noFill/>
          <a:ln w="57240">
            <a:solidFill>
              <a:srgbClr val="069a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 txBox="1"/>
          <p:nvPr/>
        </p:nvSpPr>
        <p:spPr>
          <a:xfrm>
            <a:off x="3708000" y="2160000"/>
            <a:ext cx="5040000" cy="498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400" spc="-1" strike="noStrike">
                <a:latin typeface="Lato"/>
                <a:ea typeface="AppleSystemUIFont"/>
              </a:rPr>
              <a:t>dog              bug            cub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sp>
        <p:nvSpPr>
          <p:cNvPr id="128" name=""/>
          <p:cNvSpPr/>
          <p:nvPr/>
        </p:nvSpPr>
        <p:spPr>
          <a:xfrm>
            <a:off x="720000" y="3960000"/>
            <a:ext cx="1980000" cy="90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dee6ef"/>
          </a:solidFill>
          <a:ln w="5724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"/>
          <p:cNvSpPr txBox="1"/>
          <p:nvPr/>
        </p:nvSpPr>
        <p:spPr>
          <a:xfrm>
            <a:off x="1116000" y="4536000"/>
            <a:ext cx="106200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r>
              <a:rPr b="0" lang="en-PH" sz="2400" spc="-1" strike="noStrike">
                <a:solidFill>
                  <a:srgbClr val="000000"/>
                </a:solidFill>
                <a:highlight>
                  <a:srgbClr val="ffd8ce"/>
                </a:highlight>
                <a:latin typeface="Lato"/>
                <a:ea typeface="AppleSystemUIFont"/>
              </a:rPr>
              <a:t>The first two letters have the consonant + short /o/ or short /u/ pattern. </a:t>
            </a:r>
            <a:endParaRPr b="0" lang="en-PH" sz="2400" spc="-1" strike="noStrike">
              <a:solidFill>
                <a:srgbClr val="000000"/>
              </a:solidFill>
              <a:highlight>
                <a:srgbClr val="ffd8ce"/>
              </a:highlight>
              <a:latin typeface="Lato"/>
              <a:ea typeface="AppleSystemUIFont"/>
            </a:endParaRPr>
          </a:p>
        </p:txBody>
      </p:sp>
      <p:sp>
        <p:nvSpPr>
          <p:cNvPr id="130" name=""/>
          <p:cNvSpPr/>
          <p:nvPr/>
        </p:nvSpPr>
        <p:spPr>
          <a:xfrm>
            <a:off x="1656000" y="4644000"/>
            <a:ext cx="9540000" cy="39600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/>
          <p:nvPr/>
        </p:nvSpPr>
        <p:spPr>
          <a:xfrm>
            <a:off x="6012000" y="3096000"/>
            <a:ext cx="360000" cy="1260000"/>
          </a:xfrm>
          <a:custGeom>
            <a:avLst/>
            <a:gdLst/>
            <a:ahLst/>
            <a:rect l="0" t="0" r="r" b="b"/>
            <a:pathLst>
              <a:path w="1002" h="3502">
                <a:moveTo>
                  <a:pt x="250" y="0"/>
                </a:moveTo>
                <a:lnTo>
                  <a:pt x="250" y="2625"/>
                </a:lnTo>
                <a:lnTo>
                  <a:pt x="0" y="2625"/>
                </a:lnTo>
                <a:lnTo>
                  <a:pt x="500" y="3501"/>
                </a:lnTo>
                <a:lnTo>
                  <a:pt x="1001" y="2625"/>
                </a:lnTo>
                <a:lnTo>
                  <a:pt x="750" y="2625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ff972f"/>
          </a:solidFill>
          <a:ln w="0">
            <a:solidFill>
              <a:srgbClr val="ff972f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828000" y="1692000"/>
            <a:ext cx="10512000" cy="3420000"/>
          </a:xfrm>
          <a:prstGeom prst="rect">
            <a:avLst/>
          </a:prstGeom>
          <a:solidFill>
            <a:srgbClr val="ffffa6">
              <a:alpha val="55000"/>
            </a:srgbClr>
          </a:solidFill>
          <a:ln w="5724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504000" y="1404000"/>
            <a:ext cx="11160000" cy="3960000"/>
          </a:xfrm>
          <a:prstGeom prst="rect">
            <a:avLst/>
          </a:prstGeom>
          <a:noFill/>
          <a:ln w="5724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 txBox="1"/>
          <p:nvPr/>
        </p:nvSpPr>
        <p:spPr>
          <a:xfrm>
            <a:off x="1296000" y="2606040"/>
            <a:ext cx="9900000" cy="155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0" lang="en-PH" sz="2400" spc="-1" strike="noStrike">
                <a:latin typeface="Lato"/>
              </a:rPr>
              <a:t>lion        elephant  </a:t>
            </a:r>
            <a:r>
              <a:rPr b="0" lang="en-PH" sz="2400" spc="-1" strike="noStrike">
                <a:latin typeface="Lato"/>
              </a:rPr>
              <a:t>	</a:t>
            </a:r>
            <a:r>
              <a:rPr b="0" lang="en-PH" sz="2400" spc="-1" strike="noStrike">
                <a:latin typeface="Lato"/>
              </a:rPr>
              <a:t>     zebra            monkey            tiger           habitat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0" lang="en-PH" sz="2400" spc="-1" strike="noStrike">
                <a:latin typeface="Lato"/>
              </a:rPr>
              <a:t>near       picture            animals        family                zoo            special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324000" y="1116000"/>
            <a:ext cx="11520000" cy="4860000"/>
          </a:xfrm>
          <a:custGeom>
            <a:avLst/>
            <a:gdLst/>
            <a:ahLst/>
            <a:rect l="0" t="0" r="r" b="b"/>
            <a:pathLst>
              <a:path w="32002" h="13502">
                <a:moveTo>
                  <a:pt x="2250" y="0"/>
                </a:moveTo>
                <a:lnTo>
                  <a:pt x="2250" y="0"/>
                </a:lnTo>
                <a:cubicBezTo>
                  <a:pt x="1855" y="0"/>
                  <a:pt x="1467" y="104"/>
                  <a:pt x="1125" y="301"/>
                </a:cubicBezTo>
                <a:cubicBezTo>
                  <a:pt x="783" y="499"/>
                  <a:pt x="499" y="783"/>
                  <a:pt x="301" y="1125"/>
                </a:cubicBezTo>
                <a:cubicBezTo>
                  <a:pt x="104" y="1467"/>
                  <a:pt x="0" y="1855"/>
                  <a:pt x="0" y="2250"/>
                </a:cubicBezTo>
                <a:lnTo>
                  <a:pt x="0" y="11250"/>
                </a:lnTo>
                <a:lnTo>
                  <a:pt x="0" y="11251"/>
                </a:lnTo>
                <a:cubicBezTo>
                  <a:pt x="0" y="11646"/>
                  <a:pt x="104" y="12034"/>
                  <a:pt x="301" y="12376"/>
                </a:cubicBezTo>
                <a:cubicBezTo>
                  <a:pt x="499" y="12718"/>
                  <a:pt x="783" y="13002"/>
                  <a:pt x="1125" y="13200"/>
                </a:cubicBezTo>
                <a:cubicBezTo>
                  <a:pt x="1467" y="13397"/>
                  <a:pt x="1855" y="13501"/>
                  <a:pt x="2250" y="13501"/>
                </a:cubicBezTo>
                <a:lnTo>
                  <a:pt x="29750" y="13501"/>
                </a:lnTo>
                <a:lnTo>
                  <a:pt x="29751" y="13501"/>
                </a:lnTo>
                <a:cubicBezTo>
                  <a:pt x="30146" y="13501"/>
                  <a:pt x="30534" y="13397"/>
                  <a:pt x="30876" y="13200"/>
                </a:cubicBezTo>
                <a:cubicBezTo>
                  <a:pt x="31218" y="13002"/>
                  <a:pt x="31502" y="12718"/>
                  <a:pt x="31700" y="12376"/>
                </a:cubicBezTo>
                <a:cubicBezTo>
                  <a:pt x="31897" y="12034"/>
                  <a:pt x="32001" y="11646"/>
                  <a:pt x="32001" y="11251"/>
                </a:cubicBezTo>
                <a:lnTo>
                  <a:pt x="32001" y="2250"/>
                </a:lnTo>
                <a:lnTo>
                  <a:pt x="32001" y="2250"/>
                </a:lnTo>
                <a:lnTo>
                  <a:pt x="32001" y="2250"/>
                </a:lnTo>
                <a:cubicBezTo>
                  <a:pt x="32001" y="1855"/>
                  <a:pt x="31897" y="1467"/>
                  <a:pt x="31700" y="1125"/>
                </a:cubicBezTo>
                <a:cubicBezTo>
                  <a:pt x="31502" y="783"/>
                  <a:pt x="31218" y="499"/>
                  <a:pt x="30876" y="301"/>
                </a:cubicBezTo>
                <a:cubicBezTo>
                  <a:pt x="30534" y="104"/>
                  <a:pt x="30146" y="0"/>
                  <a:pt x="29751" y="0"/>
                </a:cubicBezTo>
                <a:lnTo>
                  <a:pt x="2250" y="0"/>
                </a:lnTo>
              </a:path>
            </a:pathLst>
          </a:custGeom>
          <a:noFill/>
          <a:ln w="57240">
            <a:solidFill>
              <a:srgbClr val="b85c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 txBox="1"/>
          <p:nvPr/>
        </p:nvSpPr>
        <p:spPr>
          <a:xfrm>
            <a:off x="917280" y="1359720"/>
            <a:ext cx="10782720" cy="439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latin typeface="Lato"/>
              </a:rPr>
              <a:t>It was a sunny day.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Dad, Mom, Kit, and I went to the zoo.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We saw lions, elephants, zebras, monkeys, and tigers.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I saw tarsiers but I did not go near them.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The zoo guide said that we should only look at them and not disturb them.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He said that in the special zoo, they try their best to keep the animals in their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natural habitat or environment.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That is why there were many trees, ponds, rocks, and caves in this zoo.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Many of the animals there were rescued.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Kit took pictures of the animals. Kit took pictures of our family too.</a:t>
            </a:r>
            <a:endParaRPr b="0" lang="en-PH" sz="2300" spc="-1" strike="noStrike">
              <a:latin typeface="Lato"/>
              <a:ea typeface="AppleSystemUIFont"/>
            </a:endParaRPr>
          </a:p>
          <a:p>
            <a:r>
              <a:rPr b="0" lang="en-PH" sz="2300" spc="-1" strike="noStrike">
                <a:latin typeface="Lato"/>
              </a:rPr>
              <a:t>I cannot wait to tell my friends about this special zoo!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graphicFrame>
        <p:nvGraphicFramePr>
          <p:cNvPr id="137" name=""/>
          <p:cNvGraphicFramePr/>
          <p:nvPr/>
        </p:nvGraphicFramePr>
        <p:xfrm>
          <a:off x="3719160" y="568800"/>
          <a:ext cx="5075280" cy="719280"/>
        </p:xfrm>
        <a:graphic>
          <a:graphicData uri="http://schemas.openxmlformats.org/drawingml/2006/table">
            <a:tbl>
              <a:tblPr/>
              <a:tblGrid>
                <a:gridCol w="5075640"/>
              </a:tblGrid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2500" spc="-1" strike="noStrike">
                          <a:latin typeface="Lato"/>
                          <a:ea typeface="AppleSystemUIFont"/>
                        </a:rPr>
                        <a:t>A Day at a Special Zoo</a:t>
                      </a:r>
                      <a:endParaRPr b="1" lang="en-PH" sz="2500" spc="-1" strike="noStrike">
                        <a:latin typeface="Lato"/>
                      </a:endParaRPr>
                    </a:p>
                  </a:txBody>
                  <a:tcPr anchor="ctr" marL="90000" marR="90000">
                    <a:lnL w="14400">
                      <a:solidFill>
                        <a:srgbClr val="7b3d00"/>
                      </a:solidFill>
                    </a:lnL>
                    <a:lnR w="14400">
                      <a:solidFill>
                        <a:srgbClr val="7b3d00"/>
                      </a:solidFill>
                    </a:lnR>
                    <a:lnT w="14400">
                      <a:solidFill>
                        <a:srgbClr val="7b3d00"/>
                      </a:solidFill>
                    </a:lnT>
                    <a:lnB w="14400">
                      <a:solidFill>
                        <a:srgbClr val="7b3d00"/>
                      </a:solidFill>
                    </a:lnB>
                    <a:solidFill>
                      <a:srgbClr val="ffff3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124000" y="716400"/>
            <a:ext cx="720000" cy="579600"/>
          </a:xfrm>
          <a:prstGeom prst="rect">
            <a:avLst/>
          </a:prstGeom>
          <a:ln w="0">
            <a:noFill/>
          </a:ln>
        </p:spPr>
      </p:pic>
      <p:sp>
        <p:nvSpPr>
          <p:cNvPr id="139" name=""/>
          <p:cNvSpPr txBox="1"/>
          <p:nvPr/>
        </p:nvSpPr>
        <p:spPr>
          <a:xfrm>
            <a:off x="3063600" y="815040"/>
            <a:ext cx="8744400" cy="470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latin typeface="Lato"/>
              </a:rPr>
              <a:t>Who went to the zoo?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latin typeface="Lato"/>
              </a:rPr>
              <a:t>What did they see at the zoo?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latin typeface="Lato"/>
              </a:rPr>
              <a:t>What did Kit do?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latin typeface="Lato"/>
              </a:rPr>
              <a:t>What made the zoo special?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latin typeface="Lato"/>
              </a:rPr>
              <a:t>Why do you think Ana stayed away from the tarsiers?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0" lang="en-PH" sz="2400" spc="-1" strike="noStrike">
                <a:latin typeface="Lato"/>
              </a:rPr>
              <a:t>From whom were the animals rescued?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2129400" y="1548000"/>
            <a:ext cx="714600" cy="57528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2129400" y="2376000"/>
            <a:ext cx="714600" cy="57528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4"/>
          <a:stretch/>
        </p:blipFill>
        <p:spPr>
          <a:xfrm>
            <a:off x="2124000" y="3240720"/>
            <a:ext cx="714600" cy="57528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5"/>
          <a:stretch/>
        </p:blipFill>
        <p:spPr>
          <a:xfrm>
            <a:off x="2129400" y="4104000"/>
            <a:ext cx="714600" cy="57528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6"/>
          <a:stretch/>
        </p:blipFill>
        <p:spPr>
          <a:xfrm>
            <a:off x="2129400" y="4968000"/>
            <a:ext cx="714600" cy="5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792000" y="540000"/>
            <a:ext cx="8028000" cy="1044000"/>
          </a:xfrm>
          <a:custGeom>
            <a:avLst/>
            <a:gdLst/>
            <a:ahLst/>
            <a:rect l="0" t="0" r="r" b="b"/>
            <a:pathLst>
              <a:path w="22302" h="2902">
                <a:moveTo>
                  <a:pt x="483" y="0"/>
                </a:moveTo>
                <a:lnTo>
                  <a:pt x="484" y="0"/>
                </a:lnTo>
                <a:cubicBezTo>
                  <a:pt x="399" y="0"/>
                  <a:pt x="315" y="22"/>
                  <a:pt x="242" y="65"/>
                </a:cubicBezTo>
                <a:cubicBezTo>
                  <a:pt x="168" y="107"/>
                  <a:pt x="107" y="168"/>
                  <a:pt x="65" y="242"/>
                </a:cubicBezTo>
                <a:cubicBezTo>
                  <a:pt x="22" y="315"/>
                  <a:pt x="0" y="399"/>
                  <a:pt x="0" y="484"/>
                </a:cubicBezTo>
                <a:lnTo>
                  <a:pt x="0" y="2417"/>
                </a:lnTo>
                <a:lnTo>
                  <a:pt x="0" y="2418"/>
                </a:lnTo>
                <a:cubicBezTo>
                  <a:pt x="0" y="2502"/>
                  <a:pt x="22" y="2586"/>
                  <a:pt x="65" y="2659"/>
                </a:cubicBezTo>
                <a:cubicBezTo>
                  <a:pt x="107" y="2733"/>
                  <a:pt x="168" y="2794"/>
                  <a:pt x="242" y="2836"/>
                </a:cubicBezTo>
                <a:cubicBezTo>
                  <a:pt x="315" y="2879"/>
                  <a:pt x="399" y="2901"/>
                  <a:pt x="484" y="2901"/>
                </a:cubicBezTo>
                <a:lnTo>
                  <a:pt x="21817" y="2901"/>
                </a:lnTo>
                <a:lnTo>
                  <a:pt x="21817" y="2901"/>
                </a:lnTo>
                <a:cubicBezTo>
                  <a:pt x="21902" y="2901"/>
                  <a:pt x="21986" y="2879"/>
                  <a:pt x="22059" y="2836"/>
                </a:cubicBezTo>
                <a:cubicBezTo>
                  <a:pt x="22133" y="2794"/>
                  <a:pt x="22194" y="2733"/>
                  <a:pt x="22236" y="2659"/>
                </a:cubicBezTo>
                <a:cubicBezTo>
                  <a:pt x="22279" y="2586"/>
                  <a:pt x="22301" y="2502"/>
                  <a:pt x="22301" y="2418"/>
                </a:cubicBezTo>
                <a:lnTo>
                  <a:pt x="22300" y="483"/>
                </a:lnTo>
                <a:lnTo>
                  <a:pt x="22301" y="484"/>
                </a:lnTo>
                <a:lnTo>
                  <a:pt x="22301" y="484"/>
                </a:lnTo>
                <a:cubicBezTo>
                  <a:pt x="22301" y="399"/>
                  <a:pt x="22279" y="315"/>
                  <a:pt x="22236" y="242"/>
                </a:cubicBezTo>
                <a:cubicBezTo>
                  <a:pt x="22194" y="168"/>
                  <a:pt x="22133" y="107"/>
                  <a:pt x="22059" y="65"/>
                </a:cubicBezTo>
                <a:cubicBezTo>
                  <a:pt x="21986" y="22"/>
                  <a:pt x="21902" y="0"/>
                  <a:pt x="21817" y="0"/>
                </a:cubicBezTo>
                <a:lnTo>
                  <a:pt x="483" y="0"/>
                </a:lnTo>
              </a:path>
            </a:pathLst>
          </a:custGeom>
          <a:solidFill>
            <a:srgbClr val="ffffff"/>
          </a:solidFill>
          <a:ln w="57240">
            <a:solidFill>
              <a:srgbClr val="127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404000" y="648000"/>
            <a:ext cx="1362240" cy="828000"/>
          </a:xfrm>
          <a:prstGeom prst="rect">
            <a:avLst/>
          </a:prstGeom>
          <a:ln w="0">
            <a:noFill/>
          </a:ln>
        </p:spPr>
      </p:pic>
      <p:sp>
        <p:nvSpPr>
          <p:cNvPr id="147" name=""/>
          <p:cNvSpPr txBox="1"/>
          <p:nvPr/>
        </p:nvSpPr>
        <p:spPr>
          <a:xfrm>
            <a:off x="3132000" y="792000"/>
            <a:ext cx="4710960" cy="5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500" spc="-1" strike="noStrike">
                <a:latin typeface="Lato"/>
                <a:ea typeface="AppleSystemUIFont"/>
              </a:rPr>
              <a:t>There are names for animals.</a:t>
            </a:r>
            <a:endParaRPr b="0" lang="en-PH" sz="2500" spc="-1" strike="noStrike">
              <a:latin typeface="Lato"/>
              <a:ea typeface="AppleSystemUIFont"/>
            </a:endParaRPr>
          </a:p>
        </p:txBody>
      </p:sp>
      <p:sp>
        <p:nvSpPr>
          <p:cNvPr id="148" name=""/>
          <p:cNvSpPr/>
          <p:nvPr/>
        </p:nvSpPr>
        <p:spPr>
          <a:xfrm>
            <a:off x="4140000" y="1980000"/>
            <a:ext cx="6660000" cy="936000"/>
          </a:xfrm>
          <a:prstGeom prst="wedgeEllipseCallout">
            <a:avLst>
              <a:gd name="adj1" fmla="val -32240"/>
              <a:gd name="adj2" fmla="val 132310"/>
            </a:avLst>
          </a:prstGeom>
          <a:solidFill>
            <a:srgbClr val="ffde59">
              <a:alpha val="90000"/>
            </a:srgbClr>
          </a:solidFill>
          <a:ln w="0">
            <a:solidFill>
              <a:srgbClr val="ffde59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"/>
          <p:cNvSpPr txBox="1"/>
          <p:nvPr/>
        </p:nvSpPr>
        <p:spPr>
          <a:xfrm>
            <a:off x="4212000" y="2186280"/>
            <a:ext cx="6660000" cy="87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Do you know the names of the animals below?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792000" y="3960000"/>
            <a:ext cx="1908000" cy="180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3600000" y="3960000"/>
            <a:ext cx="1980000" cy="180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2" name="" descr=""/>
          <p:cNvPicPr/>
          <p:nvPr/>
        </p:nvPicPr>
        <p:blipFill>
          <a:blip r:embed="rId4"/>
          <a:stretch/>
        </p:blipFill>
        <p:spPr>
          <a:xfrm>
            <a:off x="6480000" y="3960000"/>
            <a:ext cx="2160000" cy="180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3" name="" descr=""/>
          <p:cNvPicPr/>
          <p:nvPr/>
        </p:nvPicPr>
        <p:blipFill>
          <a:blip r:embed="rId5"/>
          <a:stretch/>
        </p:blipFill>
        <p:spPr>
          <a:xfrm>
            <a:off x="9540000" y="3960000"/>
            <a:ext cx="1800000" cy="180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1044000" y="504000"/>
            <a:ext cx="2016000" cy="234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4608000" y="540000"/>
            <a:ext cx="2052000" cy="234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8028000" y="540000"/>
            <a:ext cx="2052000" cy="234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7" name="" descr=""/>
          <p:cNvPicPr/>
          <p:nvPr/>
        </p:nvPicPr>
        <p:blipFill>
          <a:blip r:embed="rId4"/>
          <a:stretch/>
        </p:blipFill>
        <p:spPr>
          <a:xfrm>
            <a:off x="1008000" y="3348000"/>
            <a:ext cx="2052000" cy="234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8" name="" descr=""/>
          <p:cNvPicPr/>
          <p:nvPr/>
        </p:nvPicPr>
        <p:blipFill>
          <a:blip r:embed="rId5"/>
          <a:stretch/>
        </p:blipFill>
        <p:spPr>
          <a:xfrm>
            <a:off x="4608000" y="3348000"/>
            <a:ext cx="2052000" cy="234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  <p:pic>
        <p:nvPicPr>
          <p:cNvPr id="159" name="" descr=""/>
          <p:cNvPicPr/>
          <p:nvPr/>
        </p:nvPicPr>
        <p:blipFill>
          <a:blip r:embed="rId6"/>
          <a:stretch/>
        </p:blipFill>
        <p:spPr>
          <a:xfrm>
            <a:off x="8064000" y="3348000"/>
            <a:ext cx="2036520" cy="2340000"/>
          </a:xfrm>
          <a:prstGeom prst="rect">
            <a:avLst/>
          </a:prstGeom>
          <a:ln w="19080">
            <a:solidFill>
              <a:srgbClr val="ff0000"/>
            </a:solidFill>
            <a:custDash>
              <a:ds d="197000" sp="100000"/>
              <a:ds d="197000" sp="100000"/>
              <a:ds d="197000" sp="100000"/>
              <a:ds d="100000" sp="100000"/>
              <a:ds d="100000" sp="100000"/>
              <a:ds d="100000" sp="100000"/>
            </a:custDash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2023-08-11T14:10:52Z</dcterms:modified>
  <cp:revision>119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