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</p:sldIdLst>
  <p:sldSz cx="12193588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2000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3052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2000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3052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marL="343080" indent="-343080"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352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marL="343080" indent="-343080"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marL="343080" indent="-343080"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2000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3052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2000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3052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marL="343080" indent="-343080"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352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marL="343080" indent="-343080"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2000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3052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2000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3052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352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marL="343080" indent="-343080"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"/>
          <p:cNvSpPr/>
          <p:nvPr/>
        </p:nvSpPr>
        <p:spPr>
          <a:xfrm>
            <a:off x="0" y="0"/>
            <a:ext cx="12169800" cy="683568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" descr=""/>
          <p:cNvPicPr/>
          <p:nvPr/>
        </p:nvPicPr>
        <p:blipFill>
          <a:blip r:embed="rId3"/>
          <a:stretch/>
        </p:blipFill>
        <p:spPr>
          <a:xfrm>
            <a:off x="331920" y="1800360"/>
            <a:ext cx="2776320" cy="2776320"/>
          </a:xfrm>
          <a:prstGeom prst="rect">
            <a:avLst/>
          </a:prstGeom>
          <a:ln w="0">
            <a:noFill/>
          </a:ln>
        </p:spPr>
      </p:pic>
      <p:sp>
        <p:nvSpPr>
          <p:cNvPr id="2" name=""/>
          <p:cNvSpPr/>
          <p:nvPr/>
        </p:nvSpPr>
        <p:spPr>
          <a:xfrm>
            <a:off x="3487680" y="1474920"/>
            <a:ext cx="8682120" cy="3838320"/>
          </a:xfrm>
          <a:prstGeom prst="rect">
            <a:avLst/>
          </a:prstGeom>
          <a:solidFill>
            <a:srgbClr val="9c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"/>
          <p:cNvSpPr/>
          <p:nvPr/>
        </p:nvSpPr>
        <p:spPr>
          <a:xfrm>
            <a:off x="3487680" y="5337000"/>
            <a:ext cx="8682120" cy="36036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/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120" y="272880"/>
            <a:ext cx="10935000" cy="1106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0" lang="en-PH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35000" cy="3938760"/>
          </a:xfrm>
          <a:prstGeom prst="rect">
            <a:avLst/>
          </a:prstGeom>
          <a:noFill/>
          <a:ln w="0">
            <a:noFill/>
          </a:ln>
        </p:spPr>
        <p:txBody>
          <a:bodyPr lIns="0" rIns="0" tIns="28440" bIns="0" anchor="t">
            <a:normAutofit/>
          </a:bodyPr>
          <a:p>
            <a:pPr marL="343080" indent="-343080">
              <a:spcBef>
                <a:spcPts val="1712"/>
              </a:spcBef>
              <a:spcAft>
                <a:spcPts val="300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0" lang="en-PH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  <a:p>
            <a:pPr lvl="1" marL="743040" indent="-285840">
              <a:spcBef>
                <a:spcPts val="1426"/>
              </a:spcBef>
              <a:spcAft>
                <a:spcPts val="300"/>
              </a:spcAft>
              <a:buClr>
                <a:srgbClr val="000000"/>
              </a:buClr>
              <a:buFont typeface="Times New Roman"/>
              <a:buChar char="–"/>
              <a:tabLst>
                <a:tab algn="l" pos="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</a:tabLst>
            </a:pPr>
            <a:r>
              <a:rPr b="0" lang="en-PH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PH" sz="280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28600">
              <a:spcBef>
                <a:spcPts val="1151"/>
              </a:spcBef>
              <a:spcAft>
                <a:spcPts val="300"/>
              </a:spcAft>
              <a:buClr>
                <a:srgbClr val="000000"/>
              </a:buClr>
              <a:buFont typeface="Times New Roman"/>
              <a:buChar char="•"/>
              <a:tabLst>
                <a:tab algn="l" pos="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PH" sz="2400" spc="-1" strike="noStrike">
              <a:solidFill>
                <a:srgbClr val="000000"/>
              </a:solidFill>
              <a:latin typeface="Arial"/>
            </a:endParaRPr>
          </a:p>
          <a:p>
            <a:pPr lvl="3" marL="1600200" indent="-228600">
              <a:spcBef>
                <a:spcPts val="862"/>
              </a:spcBef>
              <a:spcAft>
                <a:spcPts val="300"/>
              </a:spcAft>
              <a:buClr>
                <a:srgbClr val="000000"/>
              </a:buClr>
              <a:buFont typeface="Times New Roman"/>
              <a:buChar char="–"/>
              <a:tabLst>
                <a:tab algn="l" pos="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</a:tabLst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4" marL="2057400" indent="-228600">
              <a:spcBef>
                <a:spcPts val="575"/>
              </a:spcBef>
              <a:spcAft>
                <a:spcPts val="300"/>
              </a:spcAft>
              <a:buClr>
                <a:srgbClr val="000000"/>
              </a:buClr>
              <a:buFont typeface="Times New Roman"/>
              <a:buChar char="»"/>
              <a:tabLst>
                <a:tab algn="l" pos="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5" marL="2057400" indent="-228600">
              <a:spcBef>
                <a:spcPts val="499"/>
              </a:spcBef>
              <a:buClr>
                <a:srgbClr val="000000"/>
              </a:buClr>
              <a:buFont typeface="Times New Roman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6" marL="2057400" indent="-228600">
              <a:spcBef>
                <a:spcPts val="499"/>
              </a:spcBef>
              <a:buClr>
                <a:srgbClr val="000000"/>
              </a:buClr>
              <a:buFont typeface="Times New Roman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 descr=""/>
          <p:cNvPicPr/>
          <p:nvPr/>
        </p:nvPicPr>
        <p:blipFill>
          <a:blip r:embed="rId2"/>
          <a:stretch/>
        </p:blipFill>
        <p:spPr>
          <a:xfrm>
            <a:off x="0" y="6242040"/>
            <a:ext cx="12169800" cy="612720"/>
          </a:xfrm>
          <a:prstGeom prst="rect">
            <a:avLst/>
          </a:prstGeom>
          <a:ln w="0">
            <a:noFill/>
          </a:ln>
        </p:spPr>
      </p:pic>
      <p:sp>
        <p:nvSpPr>
          <p:cNvPr id="43" name=""/>
          <p:cNvSpPr/>
          <p:nvPr/>
        </p:nvSpPr>
        <p:spPr>
          <a:xfrm>
            <a:off x="10868040" y="0"/>
            <a:ext cx="947880" cy="947880"/>
          </a:xfrm>
          <a:prstGeom prst="rect">
            <a:avLst/>
          </a:prstGeom>
          <a:solidFill>
            <a:srgbClr val="9c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" descr=""/>
          <p:cNvPicPr/>
          <p:nvPr/>
        </p:nvPicPr>
        <p:blipFill>
          <a:blip r:embed="rId3"/>
          <a:stretch/>
        </p:blipFill>
        <p:spPr>
          <a:xfrm>
            <a:off x="10856880" y="-63360"/>
            <a:ext cx="1011240" cy="1011240"/>
          </a:xfrm>
          <a:prstGeom prst="rect">
            <a:avLst/>
          </a:prstGeom>
          <a:ln w="0">
            <a:noFill/>
          </a:ln>
        </p:spPr>
      </p:pic>
      <p:sp>
        <p:nvSpPr>
          <p:cNvPr id="45" name=""/>
          <p:cNvSpPr/>
          <p:nvPr/>
        </p:nvSpPr>
        <p:spPr>
          <a:xfrm>
            <a:off x="185760" y="6362640"/>
            <a:ext cx="4668840" cy="3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"/>
          <p:cNvSpPr/>
          <p:nvPr/>
        </p:nvSpPr>
        <p:spPr>
          <a:xfrm>
            <a:off x="9451800" y="6351480"/>
            <a:ext cx="2600640" cy="3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120" y="272880"/>
            <a:ext cx="10935000" cy="1106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0" lang="en-PH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35000" cy="3938760"/>
          </a:xfrm>
          <a:prstGeom prst="rect">
            <a:avLst/>
          </a:prstGeom>
          <a:noFill/>
          <a:ln w="0">
            <a:noFill/>
          </a:ln>
        </p:spPr>
        <p:txBody>
          <a:bodyPr lIns="0" rIns="0" tIns="28440" bIns="0" anchor="t">
            <a:normAutofit/>
          </a:bodyPr>
          <a:p>
            <a:pPr marL="343080" indent="-343080">
              <a:spcBef>
                <a:spcPts val="1712"/>
              </a:spcBef>
              <a:spcAft>
                <a:spcPts val="300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0" lang="en-PH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  <a:p>
            <a:pPr lvl="1" marL="743040" indent="-285840">
              <a:spcBef>
                <a:spcPts val="1426"/>
              </a:spcBef>
              <a:spcAft>
                <a:spcPts val="300"/>
              </a:spcAft>
              <a:buClr>
                <a:srgbClr val="000000"/>
              </a:buClr>
              <a:buFont typeface="Times New Roman"/>
              <a:buChar char="–"/>
              <a:tabLst>
                <a:tab algn="l" pos="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</a:tabLst>
            </a:pPr>
            <a:r>
              <a:rPr b="0" lang="en-PH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PH" sz="280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28600">
              <a:spcBef>
                <a:spcPts val="1151"/>
              </a:spcBef>
              <a:spcAft>
                <a:spcPts val="300"/>
              </a:spcAft>
              <a:buClr>
                <a:srgbClr val="000000"/>
              </a:buClr>
              <a:buFont typeface="Times New Roman"/>
              <a:buChar char="•"/>
              <a:tabLst>
                <a:tab algn="l" pos="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PH" sz="2400" spc="-1" strike="noStrike">
              <a:solidFill>
                <a:srgbClr val="000000"/>
              </a:solidFill>
              <a:latin typeface="Arial"/>
            </a:endParaRPr>
          </a:p>
          <a:p>
            <a:pPr lvl="3" marL="1600200" indent="-228600">
              <a:spcBef>
                <a:spcPts val="862"/>
              </a:spcBef>
              <a:spcAft>
                <a:spcPts val="300"/>
              </a:spcAft>
              <a:buClr>
                <a:srgbClr val="000000"/>
              </a:buClr>
              <a:buFont typeface="Times New Roman"/>
              <a:buChar char="–"/>
              <a:tabLst>
                <a:tab algn="l" pos="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</a:tabLst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4" marL="2057400" indent="-228600">
              <a:spcBef>
                <a:spcPts val="575"/>
              </a:spcBef>
              <a:spcAft>
                <a:spcPts val="300"/>
              </a:spcAft>
              <a:buClr>
                <a:srgbClr val="000000"/>
              </a:buClr>
              <a:buFont typeface="Times New Roman"/>
              <a:buChar char="»"/>
              <a:tabLst>
                <a:tab algn="l" pos="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5" marL="2057400" indent="-228600">
              <a:spcBef>
                <a:spcPts val="499"/>
              </a:spcBef>
              <a:buClr>
                <a:srgbClr val="000000"/>
              </a:buClr>
              <a:buFont typeface="Times New Roman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6" marL="2057400" indent="-228600">
              <a:spcBef>
                <a:spcPts val="499"/>
              </a:spcBef>
              <a:buClr>
                <a:srgbClr val="000000"/>
              </a:buClr>
              <a:buFont typeface="Times New Roman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" descr=""/>
          <p:cNvPicPr/>
          <p:nvPr/>
        </p:nvPicPr>
        <p:blipFill>
          <a:blip r:embed="rId2"/>
          <a:stretch/>
        </p:blipFill>
        <p:spPr>
          <a:xfrm>
            <a:off x="2754360" y="1508040"/>
            <a:ext cx="6592680" cy="3360960"/>
          </a:xfrm>
          <a:prstGeom prst="rect">
            <a:avLst/>
          </a:prstGeom>
          <a:ln w="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0" lang="en-PH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343080" indent="-343080">
              <a:spcBef>
                <a:spcPts val="1712"/>
              </a:spcBef>
              <a:spcAft>
                <a:spcPts val="300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0" lang="en-PH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  <a:p>
            <a:pPr lvl="1" marL="743040" indent="-285840">
              <a:spcBef>
                <a:spcPts val="1426"/>
              </a:spcBef>
              <a:spcAft>
                <a:spcPts val="300"/>
              </a:spcAft>
              <a:buClr>
                <a:srgbClr val="000000"/>
              </a:buClr>
              <a:buFont typeface="Times New Roman"/>
              <a:buChar char="–"/>
              <a:tabLst>
                <a:tab algn="l" pos="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</a:tabLst>
            </a:pPr>
            <a:r>
              <a:rPr b="0" lang="en-PH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PH" sz="280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28600">
              <a:spcBef>
                <a:spcPts val="1151"/>
              </a:spcBef>
              <a:spcAft>
                <a:spcPts val="300"/>
              </a:spcAft>
              <a:buClr>
                <a:srgbClr val="000000"/>
              </a:buClr>
              <a:buFont typeface="Times New Roman"/>
              <a:buChar char="•"/>
              <a:tabLst>
                <a:tab algn="l" pos="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PH" sz="2400" spc="-1" strike="noStrike">
              <a:solidFill>
                <a:srgbClr val="000000"/>
              </a:solidFill>
              <a:latin typeface="Arial"/>
            </a:endParaRPr>
          </a:p>
          <a:p>
            <a:pPr lvl="3" marL="1600200" indent="-228600">
              <a:spcBef>
                <a:spcPts val="862"/>
              </a:spcBef>
              <a:spcAft>
                <a:spcPts val="300"/>
              </a:spcAft>
              <a:buClr>
                <a:srgbClr val="000000"/>
              </a:buClr>
              <a:buFont typeface="Times New Roman"/>
              <a:buChar char="–"/>
              <a:tabLst>
                <a:tab algn="l" pos="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</a:tabLst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4" marL="2057400" indent="-228600">
              <a:spcBef>
                <a:spcPts val="575"/>
              </a:spcBef>
              <a:spcAft>
                <a:spcPts val="300"/>
              </a:spcAft>
              <a:buClr>
                <a:srgbClr val="000000"/>
              </a:buClr>
              <a:buFont typeface="Times New Roman"/>
              <a:buChar char="»"/>
              <a:tabLst>
                <a:tab algn="l" pos="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5" marL="2057400" indent="-228600">
              <a:spcBef>
                <a:spcPts val="499"/>
              </a:spcBef>
              <a:buClr>
                <a:srgbClr val="000000"/>
              </a:buClr>
              <a:buFont typeface="Times New Roman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6" marL="2057400" indent="-228600">
              <a:spcBef>
                <a:spcPts val="499"/>
              </a:spcBef>
              <a:buClr>
                <a:srgbClr val="000000"/>
              </a:buClr>
              <a:buFont typeface="Times New Roman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"/>
          <p:cNvSpPr/>
          <p:nvPr/>
        </p:nvSpPr>
        <p:spPr>
          <a:xfrm>
            <a:off x="3803040" y="3141000"/>
            <a:ext cx="8076960" cy="63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ANG MEKANIKS SA PAGSULAT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379440" y="3600360"/>
            <a:ext cx="10780560" cy="250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6" name=""/>
          <p:cNvSpPr/>
          <p:nvPr/>
        </p:nvSpPr>
        <p:spPr>
          <a:xfrm>
            <a:off x="730080" y="1318320"/>
            <a:ext cx="10790280" cy="1201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Ang pagsulat ay isa sa mga makrong kasanayan na dapat mapaunlad ng isang indibidwal. Daan ito upang maipahayag ang ating saloobin, damdamin, at mga kaalaman. </a:t>
            </a:r>
            <a:endParaRPr b="0" lang="en-PH" sz="1800" spc="-1" strike="noStrike">
              <a:solidFill>
                <a:srgbClr val="000000"/>
              </a:solidFill>
              <a:latin typeface="Lato"/>
            </a:endParaRPr>
          </a:p>
          <a:p>
            <a:pPr algn="just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endParaRPr b="0" lang="en-PH" sz="1800" spc="-1" strike="noStrike">
              <a:solidFill>
                <a:srgbClr val="000000"/>
              </a:solidFill>
              <a:latin typeface="Lato"/>
            </a:endParaRPr>
          </a:p>
          <a:p>
            <a:pPr algn="just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May mga hakbang na dapat sundin sa tuwing magsusulat: </a:t>
            </a:r>
            <a:endParaRPr b="0" lang="en-PH" sz="1800" spc="-1" strike="noStrike">
              <a:solidFill>
                <a:srgbClr val="000000"/>
              </a:solidFill>
              <a:latin typeface="Lato"/>
            </a:endParaRPr>
          </a:p>
          <a:p>
            <a:pPr algn="just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1. Upang maging madali para sa iyo ang pagsulat at madaling mabalikan kung may nakaligtaan na bahagi sa          pagsusulat ay gumawa muna ng borador. </a:t>
            </a:r>
            <a:endParaRPr b="0" lang="en-PH" sz="1800" spc="-1" strike="noStrike">
              <a:solidFill>
                <a:srgbClr val="000000"/>
              </a:solidFill>
              <a:latin typeface="Lato"/>
            </a:endParaRPr>
          </a:p>
          <a:p>
            <a:pPr algn="just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2. Tiyakin na sa pagsusulat, magkakasama ang mga ideya, maayos ang pagtatalata, at may mga                                      sumusuportang detalye sa paglalahad. </a:t>
            </a:r>
            <a:endParaRPr b="0" lang="en-PH" sz="1800" spc="-1" strike="noStrike">
              <a:solidFill>
                <a:srgbClr val="000000"/>
              </a:solidFill>
              <a:latin typeface="Lato"/>
            </a:endParaRPr>
          </a:p>
          <a:p>
            <a:pPr algn="just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3. Matapos magsulat, irebisa mo ang iyong ginawa upang masiguro na maayos ang mga ideyang inilahad mo        sa pagsulat. </a:t>
            </a:r>
            <a:endParaRPr b="0" lang="en-PH" sz="1800" spc="-1" strike="noStrike">
              <a:solidFill>
                <a:srgbClr val="000000"/>
              </a:solidFill>
              <a:latin typeface="Lato"/>
            </a:endParaRPr>
          </a:p>
          <a:p>
            <a:pPr algn="just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4. Isaalang-alang ang wastong paggamit ng mga bantas, wastong pagbabaybay ng mga salita, at malinaw na       pagsasaayos ng ideya sa iyong sulatin. </a:t>
            </a:r>
            <a:endParaRPr b="0" lang="en-PH" sz="1800" spc="-1" strike="noStrike">
              <a:solidFill>
                <a:srgbClr val="000000"/>
              </a:solidFill>
              <a:latin typeface="Lato"/>
            </a:endParaRPr>
          </a:p>
          <a:p>
            <a:pPr algn="just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5. Bago mo ilathala ang iyong ginawa, kailangang masiguro na malinaw ang detalye ng iyong ginawa. </a:t>
            </a:r>
            <a:endParaRPr b="0" lang="en-PH" sz="1800" spc="-1" strike="noStrike">
              <a:solidFill>
                <a:srgbClr val="000000"/>
              </a:solidFill>
              <a:latin typeface="Lato"/>
            </a:endParaRPr>
          </a:p>
        </p:txBody>
      </p:sp>
      <p:sp>
        <p:nvSpPr>
          <p:cNvPr id="127" name=""/>
          <p:cNvSpPr/>
          <p:nvPr/>
        </p:nvSpPr>
        <p:spPr>
          <a:xfrm>
            <a:off x="-360" y="540000"/>
            <a:ext cx="12193560" cy="118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  <a:tab algn="l" pos="11231640"/>
                <a:tab algn="l" pos="11680920"/>
                <a:tab algn="l" pos="12130200"/>
              </a:tabLst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HAKBANG SA PAGSULAT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"/>
          <p:cNvSpPr/>
          <p:nvPr/>
        </p:nvSpPr>
        <p:spPr>
          <a:xfrm>
            <a:off x="379440" y="3600360"/>
            <a:ext cx="10780560" cy="250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9" name=""/>
          <p:cNvSpPr/>
          <p:nvPr/>
        </p:nvSpPr>
        <p:spPr>
          <a:xfrm>
            <a:off x="730080" y="1858320"/>
            <a:ext cx="10790280" cy="1201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Paksa: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Si Simoun mula sa </a:t>
            </a:r>
            <a:r>
              <a:rPr b="0" i="1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El Filibusterismo </a:t>
            </a:r>
            <a:endParaRPr b="0" lang="en-PH" sz="2000" spc="-1" strike="noStrike">
              <a:solidFill>
                <a:srgbClr val="000000"/>
              </a:solidFill>
              <a:latin typeface="Lato"/>
            </a:endParaRPr>
          </a:p>
          <a:p>
            <a:pPr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Pangunahing Ideya: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Paghihiganti ni Simoun </a:t>
            </a:r>
            <a:endParaRPr b="0" lang="en-PH" sz="2000" spc="-1" strike="noStrike">
              <a:solidFill>
                <a:srgbClr val="000000"/>
              </a:solidFill>
              <a:latin typeface="Lato"/>
            </a:endParaRPr>
          </a:p>
          <a:p>
            <a:pPr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Mga Sumusuportang Detalye: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(Patunayan ang bawat talata sa pamamagitan ng mga pantulong na impormasyon o ebidensiya.) </a:t>
            </a:r>
            <a:endParaRPr b="0" lang="en-PH" sz="2000" spc="-1" strike="noStrike">
              <a:solidFill>
                <a:srgbClr val="000000"/>
              </a:solidFill>
              <a:latin typeface="Lato"/>
            </a:endParaRPr>
          </a:p>
          <a:p>
            <a:pPr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Talata 1: Ang Layunin ng Pagbabalik ni Simoun sa San Diego </a:t>
            </a:r>
            <a:endParaRPr b="0" lang="en-PH" sz="2000" spc="-1" strike="noStrike">
              <a:solidFill>
                <a:srgbClr val="000000"/>
              </a:solidFill>
              <a:latin typeface="Lato"/>
            </a:endParaRPr>
          </a:p>
          <a:p>
            <a:pPr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Talata 2: Ang mga Umalipusta kay Crisostomo Ibarra </a:t>
            </a:r>
            <a:endParaRPr b="0" lang="en-PH" sz="2000" spc="-1" strike="noStrike">
              <a:solidFill>
                <a:srgbClr val="000000"/>
              </a:solidFill>
              <a:latin typeface="Lato"/>
            </a:endParaRPr>
          </a:p>
          <a:p>
            <a:pPr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Talata 3: Mga Planong Paghihiganti ni Simoun </a:t>
            </a:r>
            <a:endParaRPr b="0" lang="en-PH" sz="2000" spc="-1" strike="noStrike">
              <a:solidFill>
                <a:srgbClr val="000000"/>
              </a:solidFill>
              <a:latin typeface="Lato"/>
            </a:endParaRPr>
          </a:p>
        </p:txBody>
      </p:sp>
      <p:sp>
        <p:nvSpPr>
          <p:cNvPr id="130" name=""/>
          <p:cNvSpPr/>
          <p:nvPr/>
        </p:nvSpPr>
        <p:spPr>
          <a:xfrm>
            <a:off x="-360" y="540000"/>
            <a:ext cx="12193560" cy="118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  <a:tab algn="l" pos="11231640"/>
                <a:tab algn="l" pos="11680920"/>
                <a:tab algn="l" pos="12130200"/>
              </a:tabLst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HALIMBAWANG PORMAT NG 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  <a:tab algn="l" pos="11231640"/>
                <a:tab algn="l" pos="11680920"/>
                <a:tab algn="l" pos="12130200"/>
              </a:tabLst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ISANG PANUNURING PAGSULAT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"/>
          <p:cNvSpPr/>
          <p:nvPr/>
        </p:nvSpPr>
        <p:spPr>
          <a:xfrm>
            <a:off x="1522440" y="1798560"/>
            <a:ext cx="9120240" cy="236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en-US" sz="3600" spc="-1" strike="noStrike">
                <a:solidFill>
                  <a:srgbClr val="9c0000"/>
                </a:solidFill>
                <a:latin typeface="Lato"/>
                <a:ea typeface="DejaVu Sans"/>
              </a:rPr>
              <a:t>PAGSASANAY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"/>
          <p:cNvSpPr/>
          <p:nvPr/>
        </p:nvSpPr>
        <p:spPr>
          <a:xfrm>
            <a:off x="-360360" y="2879640"/>
            <a:ext cx="12169800" cy="61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3" name=""/>
          <p:cNvSpPr/>
          <p:nvPr/>
        </p:nvSpPr>
        <p:spPr>
          <a:xfrm>
            <a:off x="539640" y="3240000"/>
            <a:ext cx="10780920" cy="250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4" name=""/>
          <p:cNvSpPr/>
          <p:nvPr/>
        </p:nvSpPr>
        <p:spPr>
          <a:xfrm>
            <a:off x="395640" y="720"/>
            <a:ext cx="11518920" cy="575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  <a:tab algn="l" pos="11231640"/>
              </a:tabLst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  <a:tab algn="l" pos="11231640"/>
              </a:tabLst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  <a:tab algn="l" pos="11231640"/>
              </a:tabLst>
            </a:pP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PANUTO: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Sagutin ang mga sumusunod na mga katanungan. Isulat ang iyong sagot sa iyong kuwaderno.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marL="72000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  <a:tab algn="l" pos="11231640"/>
              </a:tabLst>
            </a:pPr>
            <a:r>
              <a:rPr b="0" lang="en-US" sz="6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endParaRPr b="0" lang="en-PH" sz="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200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  <a:tab algn="l" pos="1123164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Arial;Arial"/>
              </a:rPr>
              <a:t>1. Bakit mahalaga ang paggamit ng burador sa pagsulat?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200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  <a:tab algn="l" pos="1123164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Arial;Arial"/>
              </a:rPr>
              <a:t>2. Bakit mahalagang isaalang-alang ang wastong paggamit ng mga bantas, baybay ng mga salita, at                   malinaw na pagsasaayos ng mga ideya sa iyong sulatin?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200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  <a:tab algn="l" pos="1123164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Arial;Arial"/>
              </a:rPr>
              <a:t>3. Paano mo masisiguro na malinaw ang mga detalyeng iyong ginawa sa pagsulat? Ipaliwanag.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5" name=""/>
          <p:cNvSpPr/>
          <p:nvPr/>
        </p:nvSpPr>
        <p:spPr>
          <a:xfrm>
            <a:off x="546120" y="900000"/>
            <a:ext cx="11333160" cy="337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  <a:tab algn="l" pos="11231640"/>
              </a:tabLst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  <a:tab algn="l" pos="11231640"/>
              </a:tabLst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6" name=""/>
          <p:cNvSpPr/>
          <p:nvPr/>
        </p:nvSpPr>
        <p:spPr>
          <a:xfrm>
            <a:off x="360360" y="1800360"/>
            <a:ext cx="9717120" cy="431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7" name=""/>
          <p:cNvSpPr/>
          <p:nvPr/>
        </p:nvSpPr>
        <p:spPr>
          <a:xfrm>
            <a:off x="-312840" y="2536920"/>
            <a:ext cx="12192120" cy="7030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  <a:tab algn="l" pos="11231640"/>
                <a:tab algn="l" pos="11680920"/>
                <a:tab algn="l" pos="12130200"/>
              </a:tabLst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   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9680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2023-06-21T16:24:30Z</dcterms:modified>
  <cp:revision>436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