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36.png" ContentType="image/png"/>
  <Override PartName="/ppt/media/image2.png" ContentType="image/png"/>
  <Override PartName="/ppt/media/image37.png" ContentType="image/png"/>
  <Override PartName="/ppt/media/image3.png" ContentType="image/png"/>
  <Override PartName="/ppt/media/image38.png" ContentType="image/png"/>
  <Override PartName="/ppt/media/image4.png" ContentType="image/png"/>
  <Override PartName="/ppt/media/image39.png" ContentType="image/png"/>
  <Override PartName="/ppt/media/image6.png" ContentType="image/png"/>
  <Override PartName="/ppt/media/image21.png" ContentType="image/png"/>
  <Override PartName="/ppt/media/image11.png" ContentType="image/png"/>
  <Override PartName="/ppt/media/image7.png" ContentType="image/png"/>
  <Override PartName="/ppt/media/image22.png" ContentType="image/png"/>
  <Override PartName="/ppt/media/image8.png" ContentType="image/png"/>
  <Override PartName="/ppt/media/image23.png" ContentType="image/png"/>
  <Override PartName="/ppt/media/image9.png" ContentType="image/png"/>
  <Override PartName="/ppt/media/image24.png" ContentType="image/png"/>
  <Override PartName="/ppt/media/image10.png" ContentType="image/png"/>
  <Override PartName="/ppt/media/image12.png" ContentType="image/png"/>
  <Override PartName="/ppt/media/image13.png" ContentType="image/png"/>
  <Override PartName="/ppt/media/image14.png" ContentType="image/png"/>
  <Override PartName="/ppt/media/image15.png" ContentType="image/png"/>
  <Override PartName="/ppt/media/image5.png" ContentType="image/png"/>
  <Override PartName="/ppt/media/image20.png" ContentType="image/png"/>
  <Override PartName="/ppt/media/image30.png" ContentType="image/png"/>
  <Override PartName="/ppt/media/image16.png" ContentType="image/png"/>
  <Override PartName="/ppt/media/image31.png" ContentType="image/png"/>
  <Override PartName="/ppt/media/image17.png" ContentType="image/png"/>
  <Override PartName="/ppt/media/image32.png" ContentType="image/png"/>
  <Override PartName="/ppt/media/image18.png" ContentType="image/png"/>
  <Override PartName="/ppt/media/image33.png" ContentType="image/png"/>
  <Override PartName="/ppt/media/image19.png" ContentType="image/png"/>
  <Override PartName="/ppt/media/image34.png" ContentType="image/png"/>
  <Override PartName="/ppt/media/image25.png" ContentType="image/png"/>
  <Override PartName="/ppt/media/image40.png" ContentType="image/png"/>
  <Override PartName="/ppt/media/image35.png" ContentType="image/png"/>
  <Override PartName="/ppt/media/image26.png" ContentType="image/png"/>
  <Override PartName="/ppt/media/image41.png" ContentType="image/png"/>
  <Override PartName="/ppt/media/image27.png" ContentType="image/png"/>
  <Override PartName="/ppt/media/image42.png" ContentType="image/png"/>
  <Override PartName="/ppt/media/image28.png" ContentType="image/png"/>
  <Override PartName="/ppt/media/image43.png" ContentType="image/png"/>
  <Override PartName="/ppt/media/image29.png" ContentType="image/png"/>
  <Override PartName="/ppt/media/image44.png" ContentType="image/png"/>
  <Override PartName="/ppt/media/image45.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_rels/slide40.xml.rels" ContentType="application/vnd.openxmlformats-package.relationships+xml"/>
  <Override PartName="/ppt/slides/_rels/slide36.xml.rels" ContentType="application/vnd.openxmlformats-package.relationships+xml"/>
  <Override PartName="/ppt/slides/_rels/slide35.xml.rels" ContentType="application/vnd.openxmlformats-package.relationships+xml"/>
  <Override PartName="/ppt/slides/_rels/slide34.xml.rels" ContentType="application/vnd.openxmlformats-package.relationships+xml"/>
  <Override PartName="/ppt/slides/_rels/slide33.xml.rels" ContentType="application/vnd.openxmlformats-package.relationships+xml"/>
  <Override PartName="/ppt/slides/_rels/slide32.xml.rels" ContentType="application/vnd.openxmlformats-package.relationships+xml"/>
  <Override PartName="/ppt/slides/_rels/slide21.xml.rels" ContentType="application/vnd.openxmlformats-package.relationships+xml"/>
  <Override PartName="/ppt/slides/_rels/slide39.xml.rels" ContentType="application/vnd.openxmlformats-package.relationships+xml"/>
  <Override PartName="/ppt/slides/_rels/slide16.xml.rels" ContentType="application/vnd.openxmlformats-package.relationships+xml"/>
  <Override PartName="/ppt/slides/_rels/slide31.xml.rels" ContentType="application/vnd.openxmlformats-package.relationships+xml"/>
  <Override PartName="/ppt/slides/_rels/slide20.xml.rels" ContentType="application/vnd.openxmlformats-package.relationships+xml"/>
  <Override PartName="/ppt/slides/_rels/slide38.xml.rels" ContentType="application/vnd.openxmlformats-package.relationships+xml"/>
  <Override PartName="/ppt/slides/_rels/slide15.xml.rels" ContentType="application/vnd.openxmlformats-package.relationships+xml"/>
  <Override PartName="/ppt/slides/_rels/slide30.xml.rels" ContentType="application/vnd.openxmlformats-package.relationships+xml"/>
  <Override PartName="/ppt/slides/_rels/slide37.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3.xml.rels" ContentType="application/vnd.openxmlformats-package.relationships+xml"/>
  <Override PartName="/ppt/slides/_rels/slide27.xml.rels" ContentType="application/vnd.openxmlformats-package.relationships+xml"/>
  <Override PartName="/ppt/slides/_rels/slide5.xml.rels" ContentType="application/vnd.openxmlformats-package.relationships+xml"/>
  <Override PartName="/ppt/slides/_rels/slide12.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_rels/slide23.xml.rels" ContentType="application/vnd.openxmlformats-package.relationships+xml"/>
  <Override PartName="/ppt/slides/_rels/slide7.xml.rels" ContentType="application/vnd.openxmlformats-package.relationships+xml"/>
  <Override PartName="/ppt/slides/_rels/slide29.xml.rels" ContentType="application/vnd.openxmlformats-package.relationships+xml"/>
  <Override PartName="/ppt/slides/_rels/slide6.xml.rels" ContentType="application/vnd.openxmlformats-package.relationships+xml"/>
  <Override PartName="/ppt/slides/_rels/slide28.xml.rels" ContentType="application/vnd.openxmlformats-package.relationships+xml"/>
  <Override PartName="/ppt/slides/_rels/slide8.xml.rels" ContentType="application/vnd.openxmlformats-package.relationships+xml"/>
  <Override PartName="/ppt/slides/_rels/slide18.xml.rels" ContentType="application/vnd.openxmlformats-package.relationships+xml"/>
  <Override PartName="/ppt/slides/_rels/slide11.xml.rels" ContentType="application/vnd.openxmlformats-package.relationships+xml"/>
  <Override PartName="/ppt/slides/_rels/slide26.xml.rels" ContentType="application/vnd.openxmlformats-package.relationships+xml"/>
  <Override PartName="/ppt/slides/_rels/slide2.xml.rels" ContentType="application/vnd.openxmlformats-package.relationships+xml"/>
  <Override PartName="/ppt/slides/_rels/slide24.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3.xml.rels" ContentType="application/vnd.openxmlformats-package.relationships+xml"/>
  <Override PartName="/ppt/slides/_rels/slide25.xml.rels" ContentType="application/vnd.openxmlformats-package.relationships+xml"/>
  <Override PartName="/ppt/slides/_rels/slide9.xml.rels" ContentType="application/vnd.openxmlformats-package.relationships+xml"/>
  <Override PartName="/ppt/slides/_rels/slide19.xml.rels" ContentType="application/vnd.openxmlformats-package.relationships+xml"/>
  <Override PartName="/ppt/slides/slide19.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25.xml" ContentType="application/vnd.openxmlformats-officedocument.presentationml.slide+xml"/>
  <Override PartName="/ppt/slides/slide4.xml" ContentType="application/vnd.openxmlformats-officedocument.presentationml.slide+xml"/>
  <Override PartName="/ppt/slides/slide26.xml" ContentType="application/vnd.openxmlformats-officedocument.presentationml.slide+xml"/>
  <Override PartName="/ppt/slides/slide5.xml" ContentType="application/vnd.openxmlformats-officedocument.presentationml.slide+xml"/>
  <Override PartName="/ppt/slides/slide27.xml" ContentType="application/vnd.openxmlformats-officedocument.presentationml.slide+xml"/>
  <Override PartName="/ppt/slides/slide6.xml" ContentType="application/vnd.openxmlformats-officedocument.presentationml.slide+xml"/>
  <Override PartName="/ppt/slides/slide28.xml" ContentType="application/vnd.openxmlformats-officedocument.presentationml.slide+xml"/>
  <Override PartName="/ppt/slides/slide20.xml" ContentType="application/vnd.openxmlformats-officedocument.presentationml.slide+xml"/>
  <Override PartName="/ppt/slides/slide7.xml" ContentType="application/vnd.openxmlformats-officedocument.presentationml.slide+xml"/>
  <Override PartName="/ppt/slides/slide29.xml" ContentType="application/vnd.openxmlformats-officedocument.presentationml.slide+xml"/>
  <Override PartName="/ppt/slides/slide2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22.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3.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30.xml" ContentType="application/vnd.openxmlformats-officedocument.presentationml.slide+xml"/>
  <Override PartName="/ppt/slides/slide16.xml" ContentType="application/vnd.openxmlformats-officedocument.presentationml.slide+xml"/>
  <Override PartName="/ppt/slides/slide31.xml" ContentType="application/vnd.openxmlformats-officedocument.presentationml.slide+xml"/>
  <Override PartName="/ppt/slides/slide17.xml" ContentType="application/vnd.openxmlformats-officedocument.presentationml.slide+xml"/>
  <Override PartName="/ppt/slides/slide32.xml" ContentType="application/vnd.openxmlformats-officedocument.presentationml.slide+xml"/>
  <Override PartName="/ppt/slides/slide18.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37.xml" ContentType="application/vnd.openxmlformats-officedocument.presentationml.slide+xml"/>
  <Override PartName="/ppt/slides/slide34.xml" ContentType="application/vnd.openxmlformats-officedocument.presentationml.slide+xml"/>
  <Override PartName="/ppt/slides/slide40.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24CD114F-E11F-431B-9D07-509CB9C62C5C}" type="slidenum">
              <a:t>&lt;#&gt;</a:t>
            </a:fld>
          </a:p>
        </p:txBody>
      </p:sp>
      <p:sp>
        <p:nvSpPr>
          <p:cNvPr id="4" name="PlaceHolder 3"/>
          <p:cNvSpPr>
            <a:spLocks noGrp="1"/>
          </p:cNvSpPr>
          <p:nvPr>
            <p:ph type="dt" idx="3"/>
          </p:nvPr>
        </p:nvSpPr>
        <p:spPr/>
        <p:txBody>
          <a:bodyPr/>
          <a:p>
            <a:r>
              <a:rPr lang="en-PH"/>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869463B5-1307-4573-9529-FF1D139EA3B0}"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EBE8283D-D570-4FFC-84A8-30B92EF57708}" type="slidenum">
              <a:t>&lt;#&gt;</a:t>
            </a:fld>
          </a:p>
        </p:txBody>
      </p:sp>
      <p:sp>
        <p:nvSpPr>
          <p:cNvPr id="9" name="PlaceHolder 8"/>
          <p:cNvSpPr>
            <a:spLocks noGrp="1"/>
          </p:cNvSpPr>
          <p:nvPr>
            <p:ph type="dt" idx="3"/>
          </p:nvPr>
        </p:nvSpPr>
        <p:spPr/>
        <p:txBody>
          <a:bodyPr/>
          <a:p>
            <a:r>
              <a:rPr lang="en-PH"/>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AC8BFFD3-A499-4A49-8DBF-47771CD5F84E}" type="slidenum">
              <a:t>&lt;#&gt;</a:t>
            </a:fld>
          </a:p>
        </p:txBody>
      </p:sp>
      <p:sp>
        <p:nvSpPr>
          <p:cNvPr id="11" name="PlaceHolder 10"/>
          <p:cNvSpPr>
            <a:spLocks noGrp="1"/>
          </p:cNvSpPr>
          <p:nvPr>
            <p:ph type="dt" idx="3"/>
          </p:nvPr>
        </p:nvSpPr>
        <p:spPr/>
        <p:txBody>
          <a:bodyPr/>
          <a:p>
            <a:r>
              <a:rPr lang="en-PH"/>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F4AB1F56-22AC-4885-9018-BD679C2B786B}" type="slidenum">
              <a:t>&lt;#&gt;</a:t>
            </a:fld>
          </a:p>
        </p:txBody>
      </p:sp>
      <p:sp>
        <p:nvSpPr>
          <p:cNvPr id="4" name="PlaceHolder 3"/>
          <p:cNvSpPr>
            <a:spLocks noGrp="1"/>
          </p:cNvSpPr>
          <p:nvPr>
            <p:ph type="dt" idx="6"/>
          </p:nvPr>
        </p:nvSpPr>
        <p:spPr/>
        <p:txBody>
          <a:bodyPr/>
          <a:p>
            <a:r>
              <a:rPr lang="en-PH"/>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40D0D566-FE58-48BE-B878-51A03DDA5DB9}"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82A1F987-274A-4F03-87EC-3BE329202BBB}"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88FEE219-5E34-4DB4-89C3-98F934A1B262}"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F6E86DF6-D67A-423F-815D-3C857E29757E}"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30B1540B-E80D-4DF4-9442-1B8D410C4C9C}"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6F13691F-A69C-406D-8AB1-7F37DD250C3B}"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178A3689-77CC-4DB7-B127-3418163BCF73}"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1DFDB47E-196D-40E1-8C09-6F562D87E602}"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6F3305CF-C38A-4D07-B934-11B8C80549F5}"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FD1BF24C-1304-40FF-B317-CA0917B4FB04}"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79DC58D8-6F20-47FD-867A-D866FA85FE23}" type="slidenum">
              <a:t>&lt;#&gt;</a:t>
            </a:fld>
          </a:p>
        </p:txBody>
      </p:sp>
      <p:sp>
        <p:nvSpPr>
          <p:cNvPr id="9" name="PlaceHolder 8"/>
          <p:cNvSpPr>
            <a:spLocks noGrp="1"/>
          </p:cNvSpPr>
          <p:nvPr>
            <p:ph type="dt" idx="6"/>
          </p:nvPr>
        </p:nvSpPr>
        <p:spPr/>
        <p:txBody>
          <a:bodyPr/>
          <a:p>
            <a:r>
              <a:rPr lang="en-PH"/>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506023D5-3909-4B84-80E5-3DC185AB40C4}" type="slidenum">
              <a:t>&lt;#&gt;</a:t>
            </a:fld>
          </a:p>
        </p:txBody>
      </p:sp>
      <p:sp>
        <p:nvSpPr>
          <p:cNvPr id="11" name="PlaceHolder 10"/>
          <p:cNvSpPr>
            <a:spLocks noGrp="1"/>
          </p:cNvSpPr>
          <p:nvPr>
            <p:ph type="dt" idx="6"/>
          </p:nvPr>
        </p:nvSpPr>
        <p:spPr/>
        <p:txBody>
          <a:bodyPr/>
          <a:p>
            <a:r>
              <a:rPr lang="en-PH"/>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3547B9B1-0B55-4078-AB2D-FB1973DDDA6E}" type="slidenum">
              <a:t>&lt;#&gt;</a:t>
            </a:fld>
          </a:p>
        </p:txBody>
      </p:sp>
      <p:sp>
        <p:nvSpPr>
          <p:cNvPr id="4" name="PlaceHolder 3"/>
          <p:cNvSpPr>
            <a:spLocks noGrp="1"/>
          </p:cNvSpPr>
          <p:nvPr>
            <p:ph type="dt" idx="9"/>
          </p:nvPr>
        </p:nvSpPr>
        <p:spPr/>
        <p:txBody>
          <a:bodyPr/>
          <a:p>
            <a:r>
              <a:rPr lang="en-PH"/>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9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58EFB647-A0A8-439B-8C52-8FBA3598A9AC}"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0DDAA9A4-73EC-4501-819D-0FF40C56FD06}"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87A30C76-961C-4F6D-8F2B-4BC812F55FF4}"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53D82CF7-EB79-4D4D-9920-86524EE4AAF3}"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E7FA5672-1981-4F65-A0C3-2856F71378B2}"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9E682BD2-191E-4701-B398-64E18D89BA24}"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F7AE3462-A6A6-4989-B830-0CE3C7456D00}"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7B4021AF-83BC-4514-BC07-CEA97BA604F1}"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B35883AD-04B2-4FA3-8492-77B6F19730DE}"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F75B1ACE-3B27-49A4-B777-DE7AF2742785}"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91CAD832-DF5C-4091-9ECA-489000CF1315}" type="slidenum">
              <a:t>&lt;#&gt;</a:t>
            </a:fld>
          </a:p>
        </p:txBody>
      </p:sp>
      <p:sp>
        <p:nvSpPr>
          <p:cNvPr id="9" name="PlaceHolder 8"/>
          <p:cNvSpPr>
            <a:spLocks noGrp="1"/>
          </p:cNvSpPr>
          <p:nvPr>
            <p:ph type="dt" idx="9"/>
          </p:nvPr>
        </p:nvSpPr>
        <p:spPr/>
        <p:txBody>
          <a:bodyPr/>
          <a:p>
            <a:r>
              <a:rPr lang="en-PH"/>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02664938-C674-4D43-92E3-AAA982089935}" type="slidenum">
              <a:t>&lt;#&gt;</a:t>
            </a:fld>
          </a:p>
        </p:txBody>
      </p:sp>
      <p:sp>
        <p:nvSpPr>
          <p:cNvPr id="11" name="PlaceHolder 10"/>
          <p:cNvSpPr>
            <a:spLocks noGrp="1"/>
          </p:cNvSpPr>
          <p:nvPr>
            <p:ph type="dt" idx="9"/>
          </p:nvPr>
        </p:nvSpPr>
        <p:spPr/>
        <p:txBody>
          <a:bodyPr/>
          <a:p>
            <a:r>
              <a:rPr lang="en-PH"/>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91C83652-952F-4EDA-87F8-2C194954C7FD}"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6916F1FC-037B-4FC6-A3DB-27EA7E8A284D}"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56F814EA-7140-4078-BCEE-5EC0CB33FAC5}"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88657E1A-7D96-423A-94BF-4D8FC31A0732}"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B8982E72-2C53-42DB-A6D0-34B0C13629BA}"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A85353D6-A606-4317-813C-16A79037B680}" type="slidenum">
              <a:t>&lt;#&gt;</a:t>
            </a:fld>
          </a:p>
        </p:txBody>
      </p:sp>
      <p:sp>
        <p:nvSpPr>
          <p:cNvPr id="8" name="PlaceHolder 7"/>
          <p:cNvSpPr>
            <a:spLocks noGrp="1"/>
          </p:cNvSpPr>
          <p:nvPr>
            <p:ph type="dt" idx="3"/>
          </p:nvPr>
        </p:nvSpPr>
        <p:spPr/>
        <p:txBody>
          <a:bodyPr/>
          <a:p>
            <a:r>
              <a:rPr lang="en-PH"/>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5560" cy="684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pic>
        <p:nvPicPr>
          <p:cNvPr id="1" name="Picture 4" descr=""/>
          <p:cNvPicPr/>
          <p:nvPr/>
        </p:nvPicPr>
        <p:blipFill>
          <a:blip r:embed="rId3"/>
          <a:stretch/>
        </p:blipFill>
        <p:spPr>
          <a:xfrm>
            <a:off x="333000" y="1801080"/>
            <a:ext cx="2782440" cy="2782440"/>
          </a:xfrm>
          <a:prstGeom prst="rect">
            <a:avLst/>
          </a:prstGeom>
          <a:ln w="0">
            <a:noFill/>
          </a:ln>
        </p:spPr>
      </p:pic>
      <p:sp>
        <p:nvSpPr>
          <p:cNvPr id="2" name="Rectangle 5"/>
          <p:cNvSpPr/>
          <p:nvPr/>
        </p:nvSpPr>
        <p:spPr>
          <a:xfrm>
            <a:off x="3487320" y="1475280"/>
            <a:ext cx="8687880" cy="38458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sp>
        <p:nvSpPr>
          <p:cNvPr id="3" name="Rectangle 8"/>
          <p:cNvSpPr/>
          <p:nvPr/>
        </p:nvSpPr>
        <p:spPr>
          <a:xfrm>
            <a:off x="3487320" y="5337720"/>
            <a:ext cx="8687880" cy="36756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sp>
        <p:nvSpPr>
          <p:cNvPr id="4" name="PlaceHolder 1"/>
          <p:cNvSpPr>
            <a:spLocks noGrp="1"/>
          </p:cNvSpPr>
          <p:nvPr>
            <p:ph type="ftr" idx="1"/>
          </p:nvPr>
        </p:nvSpPr>
        <p:spPr>
          <a:xfrm>
            <a:off x="4038480" y="6356520"/>
            <a:ext cx="4098240" cy="34848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 </a:t>
            </a:r>
            <a:endParaRPr b="0" lang="en-PH" sz="1400" spc="-1" strike="noStrike">
              <a:solidFill>
                <a:srgbClr val="000000"/>
              </a:solidFill>
              <a:latin typeface="Times New Roman"/>
            </a:endParaRPr>
          </a:p>
        </p:txBody>
      </p:sp>
      <p:sp>
        <p:nvSpPr>
          <p:cNvPr id="5" name="PlaceHolder 2"/>
          <p:cNvSpPr>
            <a:spLocks noGrp="1"/>
          </p:cNvSpPr>
          <p:nvPr>
            <p:ph type="sldNum" idx="2"/>
          </p:nvPr>
        </p:nvSpPr>
        <p:spPr>
          <a:xfrm>
            <a:off x="8610480" y="6356520"/>
            <a:ext cx="2726640" cy="34848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97DB9BD6-1128-47D2-A69B-440495DD1F50}" type="slidenum">
              <a:rPr b="0" lang="en-US" sz="1800" spc="-1" strike="noStrike">
                <a:solidFill>
                  <a:srgbClr val="000000"/>
                </a:solidFill>
                <a:latin typeface="Calibri"/>
                <a:ea typeface="DejaVu Sans"/>
              </a:rPr>
              <a:t>39</a:t>
            </a:fld>
            <a:endParaRPr b="0" lang="en-PH" sz="1800" spc="-1" strike="noStrike">
              <a:solidFill>
                <a:srgbClr val="000000"/>
              </a:solidFill>
              <a:latin typeface="Times New Roman"/>
            </a:endParaRPr>
          </a:p>
        </p:txBody>
      </p:sp>
      <p:sp>
        <p:nvSpPr>
          <p:cNvPr id="6" name="PlaceHolder 3"/>
          <p:cNvSpPr>
            <a:spLocks noGrp="1"/>
          </p:cNvSpPr>
          <p:nvPr>
            <p:ph type="dt" idx="3"/>
          </p:nvPr>
        </p:nvSpPr>
        <p:spPr>
          <a:xfrm>
            <a:off x="838080" y="6356520"/>
            <a:ext cx="2726640" cy="34848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 </a:t>
            </a:r>
            <a:endParaRPr b="0" lang="en-PH" sz="1400" spc="-1" strike="noStrike">
              <a:solidFill>
                <a:srgbClr val="000000"/>
              </a:solidFill>
              <a:latin typeface="Times New Roman"/>
            </a:endParaRPr>
          </a:p>
        </p:txBody>
      </p:sp>
      <p:sp>
        <p:nvSpPr>
          <p:cNvPr id="7"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8"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5" name="Picture 18" descr=""/>
          <p:cNvPicPr/>
          <p:nvPr/>
        </p:nvPicPr>
        <p:blipFill>
          <a:blip r:embed="rId2"/>
          <a:stretch/>
        </p:blipFill>
        <p:spPr>
          <a:xfrm>
            <a:off x="0" y="6242760"/>
            <a:ext cx="12175560" cy="618480"/>
          </a:xfrm>
          <a:prstGeom prst="rect">
            <a:avLst/>
          </a:prstGeom>
          <a:ln w="0">
            <a:noFill/>
          </a:ln>
        </p:spPr>
      </p:pic>
      <p:sp>
        <p:nvSpPr>
          <p:cNvPr id="46" name="Rectangle 7"/>
          <p:cNvSpPr/>
          <p:nvPr/>
        </p:nvSpPr>
        <p:spPr>
          <a:xfrm>
            <a:off x="10868760" y="0"/>
            <a:ext cx="954000" cy="9540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pic>
        <p:nvPicPr>
          <p:cNvPr id="47" name="Picture 10" descr=""/>
          <p:cNvPicPr/>
          <p:nvPr/>
        </p:nvPicPr>
        <p:blipFill>
          <a:blip r:embed="rId3"/>
          <a:stretch/>
        </p:blipFill>
        <p:spPr>
          <a:xfrm>
            <a:off x="10857240" y="-64440"/>
            <a:ext cx="1018080" cy="1018080"/>
          </a:xfrm>
          <a:prstGeom prst="rect">
            <a:avLst/>
          </a:prstGeom>
          <a:ln w="0">
            <a:noFill/>
          </a:ln>
        </p:spPr>
      </p:pic>
      <p:sp>
        <p:nvSpPr>
          <p:cNvPr id="48" name="TextBox 9"/>
          <p:cNvSpPr/>
          <p:nvPr/>
        </p:nvSpPr>
        <p:spPr>
          <a:xfrm>
            <a:off x="185400" y="6362280"/>
            <a:ext cx="46753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Rex Curriculum Resource </a:t>
            </a:r>
            <a:endParaRPr b="0" lang="en-PH" sz="1800" spc="-1" strike="noStrike">
              <a:solidFill>
                <a:srgbClr val="000000"/>
              </a:solidFill>
              <a:latin typeface="Arial"/>
            </a:endParaRPr>
          </a:p>
        </p:txBody>
      </p:sp>
      <p:sp>
        <p:nvSpPr>
          <p:cNvPr id="49" name="TextBox 11"/>
          <p:cNvSpPr/>
          <p:nvPr/>
        </p:nvSpPr>
        <p:spPr>
          <a:xfrm>
            <a:off x="9452520" y="6352200"/>
            <a:ext cx="26067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WWW.REX.COM.PH</a:t>
            </a:r>
            <a:endParaRPr b="0" lang="en-PH" sz="1800" spc="-1" strike="noStrike">
              <a:solidFill>
                <a:srgbClr val="000000"/>
              </a:solidFill>
              <a:latin typeface="Arial"/>
            </a:endParaRPr>
          </a:p>
        </p:txBody>
      </p:sp>
      <p:sp>
        <p:nvSpPr>
          <p:cNvPr id="50" name="PlaceHolder 1"/>
          <p:cNvSpPr>
            <a:spLocks noGrp="1"/>
          </p:cNvSpPr>
          <p:nvPr>
            <p:ph type="ftr" idx="4"/>
          </p:nvPr>
        </p:nvSpPr>
        <p:spPr>
          <a:xfrm>
            <a:off x="4038480" y="6356520"/>
            <a:ext cx="4098240" cy="34848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1" name="PlaceHolder 2"/>
          <p:cNvSpPr>
            <a:spLocks noGrp="1"/>
          </p:cNvSpPr>
          <p:nvPr>
            <p:ph type="sldNum" idx="5"/>
          </p:nvPr>
        </p:nvSpPr>
        <p:spPr>
          <a:xfrm>
            <a:off x="8610480" y="6356520"/>
            <a:ext cx="2726640" cy="34848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en-US" sz="1200" spc="-1" strike="noStrike">
                <a:solidFill>
                  <a:srgbClr val="8b8b8b"/>
                </a:solidFill>
                <a:latin typeface="Calibri"/>
                <a:ea typeface="DejaVu Sans"/>
              </a:defRPr>
            </a:lvl1pPr>
          </a:lstStyle>
          <a:p>
            <a:pPr indent="0" algn="r">
              <a:lnSpc>
                <a:spcPct val="100000"/>
              </a:lnSpc>
              <a:buNone/>
              <a:tabLst>
                <a:tab algn="l" pos="0"/>
              </a:tabLst>
            </a:pPr>
            <a:fld id="{E774F6B5-50F5-4F0C-82AA-75798C798CEC}" type="slidenum">
              <a:rPr b="0" lang="en-US" sz="1200" spc="-1" strike="noStrike">
                <a:solidFill>
                  <a:srgbClr val="8b8b8b"/>
                </a:solidFill>
                <a:latin typeface="Calibri"/>
                <a:ea typeface="DejaVu Sans"/>
              </a:rPr>
              <a:t>&lt;number&gt;</a:t>
            </a:fld>
            <a:endParaRPr b="0" lang="en-PH" sz="1200" spc="-1" strike="noStrike">
              <a:solidFill>
                <a:srgbClr val="000000"/>
              </a:solidFill>
              <a:latin typeface="Times New Roman"/>
            </a:endParaRPr>
          </a:p>
        </p:txBody>
      </p:sp>
      <p:sp>
        <p:nvSpPr>
          <p:cNvPr id="52" name="PlaceHolder 3"/>
          <p:cNvSpPr>
            <a:spLocks noGrp="1"/>
          </p:cNvSpPr>
          <p:nvPr>
            <p:ph type="dt" idx="6"/>
          </p:nvPr>
        </p:nvSpPr>
        <p:spPr>
          <a:xfrm>
            <a:off x="838080" y="6356520"/>
            <a:ext cx="2726640" cy="348480"/>
          </a:xfrm>
          <a:prstGeom prst="rect">
            <a:avLst/>
          </a:prstGeom>
          <a:noFill/>
          <a:ln w="0">
            <a:noFill/>
          </a:ln>
        </p:spPr>
        <p:txBody>
          <a:bodyPr lIns="90000" rIns="90000" tIns="45000" bIns="45000" anchor="ctr">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5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5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1" name="New REX Education Mission Logo V.png" descr="New REX Education Mission Logo V.png"/>
          <p:cNvPicPr/>
          <p:nvPr/>
        </p:nvPicPr>
        <p:blipFill>
          <a:blip r:embed="rId2"/>
          <a:stretch/>
        </p:blipFill>
        <p:spPr>
          <a:xfrm>
            <a:off x="2755800" y="1508760"/>
            <a:ext cx="6599880" cy="3368160"/>
          </a:xfrm>
          <a:prstGeom prst="rect">
            <a:avLst/>
          </a:prstGeom>
          <a:ln w="12700">
            <a:noFill/>
          </a:ln>
        </p:spPr>
      </p:pic>
      <p:sp>
        <p:nvSpPr>
          <p:cNvPr id="92" name="PlaceHolder 1"/>
          <p:cNvSpPr>
            <a:spLocks noGrp="1"/>
          </p:cNvSpPr>
          <p:nvPr>
            <p:ph type="ftr" idx="7"/>
          </p:nvPr>
        </p:nvSpPr>
        <p:spPr>
          <a:xfrm>
            <a:off x="4038480" y="6356520"/>
            <a:ext cx="4098240" cy="34848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93" name="PlaceHolder 2"/>
          <p:cNvSpPr>
            <a:spLocks noGrp="1"/>
          </p:cNvSpPr>
          <p:nvPr>
            <p:ph type="sldNum" idx="8"/>
          </p:nvPr>
        </p:nvSpPr>
        <p:spPr>
          <a:xfrm>
            <a:off x="8610480" y="6356520"/>
            <a:ext cx="2726640" cy="34848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7F9B0008-AF4B-498A-88E1-493422E2636C}"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94" name="PlaceHolder 3"/>
          <p:cNvSpPr>
            <a:spLocks noGrp="1"/>
          </p:cNvSpPr>
          <p:nvPr>
            <p:ph type="dt" idx="9"/>
          </p:nvPr>
        </p:nvSpPr>
        <p:spPr>
          <a:xfrm>
            <a:off x="838080" y="6356520"/>
            <a:ext cx="2726640" cy="34848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95"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9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slideLayout" Target="../slideLayouts/slideLayout13.xml"/>
</Relationships>
</file>

<file path=ppt/slides/_rels/slide36.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13.xml"/>
</Relationships>
</file>

<file path=ppt/slides/_rels/slide37.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 Id="rId3" Type="http://schemas.openxmlformats.org/officeDocument/2006/relationships/slideLayout" Target="../slideLayouts/slideLayout13.xml"/>
</Relationships>
</file>

<file path=ppt/slides/_rels/slide38.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slideLayout" Target="../slideLayouts/slideLayout13.xml"/>
</Relationships>
</file>

<file path=ppt/slides/_rels/slide39.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Rectangle 132"/>
          <p:cNvSpPr/>
          <p:nvPr/>
        </p:nvSpPr>
        <p:spPr>
          <a:xfrm>
            <a:off x="4540680" y="2736000"/>
            <a:ext cx="6823800" cy="6631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en-PH" sz="3600" spc="-1" strike="noStrike">
                <a:solidFill>
                  <a:srgbClr val="ffffff"/>
                </a:solidFill>
                <a:latin typeface="Montserrat Medium"/>
                <a:ea typeface="DejaVu Sans"/>
              </a:rPr>
              <a:t>Mga Makasaysayang Pook at Pangyayari sa NCR</a:t>
            </a:r>
            <a:endParaRPr b="0" lang="en-PH"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Rectangle 20"/>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74" name="Rectangle 21"/>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175" name=""/>
          <p:cNvSpPr/>
          <p:nvPr/>
        </p:nvSpPr>
        <p:spPr>
          <a:xfrm>
            <a:off x="971640" y="1512000"/>
            <a:ext cx="10728000" cy="821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Intramuros (Lungsod Maynila)</a:t>
            </a:r>
            <a:endParaRPr b="0" lang="en-PH" sz="2400" spc="-1" strike="noStrike">
              <a:solidFill>
                <a:srgbClr val="000000"/>
              </a:solidFill>
              <a:latin typeface="Arial"/>
            </a:endParaRPr>
          </a:p>
        </p:txBody>
      </p:sp>
      <p:sp>
        <p:nvSpPr>
          <p:cNvPr id="176" name=""/>
          <p:cNvSpPr/>
          <p:nvPr/>
        </p:nvSpPr>
        <p:spPr>
          <a:xfrm>
            <a:off x="1158840" y="2052000"/>
            <a:ext cx="5860800" cy="29876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Ito ang pinakamatandang distrito at pusod ng kasaysayan sa lungsod. Kilala ito bilang </a:t>
            </a:r>
            <a:r>
              <a:rPr b="0" i="1" lang="en-PH" sz="2200" spc="-1" strike="noStrike">
                <a:solidFill>
                  <a:srgbClr val="000000"/>
                </a:solidFill>
                <a:latin typeface="Lato"/>
              </a:rPr>
              <a:t>“Ciudad Murada”</a:t>
            </a:r>
            <a:r>
              <a:rPr b="0" lang="en-PH" sz="2200" spc="-1" strike="noStrike">
                <a:solidFill>
                  <a:srgbClr val="000000"/>
                </a:solidFill>
                <a:latin typeface="Lato"/>
              </a:rPr>
              <a:t> o </a:t>
            </a:r>
            <a:r>
              <a:rPr b="0" i="1" lang="en-PH" sz="2200" spc="-1" strike="noStrike">
                <a:solidFill>
                  <a:srgbClr val="000000"/>
                </a:solidFill>
                <a:latin typeface="Lato"/>
              </a:rPr>
              <a:t>“Walled City”</a:t>
            </a:r>
            <a:r>
              <a:rPr b="0" lang="en-PH" sz="2200" spc="-1" strike="noStrike">
                <a:solidFill>
                  <a:srgbClr val="000000"/>
                </a:solidFill>
                <a:latin typeface="Lato"/>
              </a:rPr>
              <a:t> dahil ginawa itong </a:t>
            </a:r>
            <a:r>
              <a:rPr b="0" i="1" lang="en-PH" sz="2200" spc="-1" strike="noStrike">
                <a:solidFill>
                  <a:srgbClr val="000000"/>
                </a:solidFill>
                <a:latin typeface="Lato"/>
              </a:rPr>
              <a:t>fortress</a:t>
            </a:r>
            <a:r>
              <a:rPr b="0" lang="en-PH" sz="2200" spc="-1" strike="noStrike">
                <a:solidFill>
                  <a:srgbClr val="000000"/>
                </a:solidFill>
                <a:latin typeface="Lato"/>
              </a:rPr>
              <a:t> o moog ng mga Espanyol noong panahon nila.</a:t>
            </a:r>
            <a:endParaRPr b="0" lang="en-PH" sz="2200" spc="-1" strike="noStrike">
              <a:solidFill>
                <a:srgbClr val="000000"/>
              </a:solidFill>
              <a:latin typeface="Arial"/>
            </a:endParaRPr>
          </a:p>
        </p:txBody>
      </p:sp>
      <p:pic>
        <p:nvPicPr>
          <p:cNvPr id="177" name="" descr=""/>
          <p:cNvPicPr/>
          <p:nvPr/>
        </p:nvPicPr>
        <p:blipFill>
          <a:blip r:embed="rId1"/>
          <a:stretch/>
        </p:blipFill>
        <p:spPr>
          <a:xfrm>
            <a:off x="7211160" y="2121840"/>
            <a:ext cx="4291200" cy="298224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 name="Rectangle 22"/>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79" name="Rectangle 23"/>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180" name=""/>
          <p:cNvSpPr/>
          <p:nvPr/>
        </p:nvSpPr>
        <p:spPr>
          <a:xfrm>
            <a:off x="971640" y="1512000"/>
            <a:ext cx="10728000" cy="821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Pambansang Museo ng Pilipinas </a:t>
            </a:r>
            <a:r>
              <a:rPr b="0" lang="en-PH" sz="2400" spc="-1" strike="noStrike">
                <a:solidFill>
                  <a:srgbClr val="000000"/>
                </a:solidFill>
                <a:latin typeface="Lato"/>
              </a:rPr>
              <a:t>o</a:t>
            </a:r>
            <a:r>
              <a:rPr b="1" lang="en-PH" sz="2400" spc="-1" strike="noStrike">
                <a:solidFill>
                  <a:srgbClr val="000000"/>
                </a:solidFill>
                <a:latin typeface="Lato"/>
              </a:rPr>
              <a:t> National Museum (Ermita, Manila)</a:t>
            </a:r>
            <a:endParaRPr b="0" lang="en-PH" sz="2400" spc="-1" strike="noStrike">
              <a:solidFill>
                <a:srgbClr val="000000"/>
              </a:solidFill>
              <a:latin typeface="Arial"/>
            </a:endParaRPr>
          </a:p>
        </p:txBody>
      </p:sp>
      <p:sp>
        <p:nvSpPr>
          <p:cNvPr id="181" name=""/>
          <p:cNvSpPr/>
          <p:nvPr/>
        </p:nvSpPr>
        <p:spPr>
          <a:xfrm>
            <a:off x="1158840" y="2052000"/>
            <a:ext cx="5860800" cy="29876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Naglalaman ito ng mga </a:t>
            </a:r>
            <a:r>
              <a:rPr b="0" i="1" lang="en-PH" sz="2200" spc="-1" strike="noStrike">
                <a:solidFill>
                  <a:srgbClr val="000000"/>
                </a:solidFill>
                <a:latin typeface="Lato"/>
              </a:rPr>
              <a:t>exhibit</a:t>
            </a:r>
            <a:r>
              <a:rPr b="0" lang="en-PH" sz="2200" spc="-1" strike="noStrike">
                <a:solidFill>
                  <a:srgbClr val="000000"/>
                </a:solidFill>
                <a:latin typeface="Lato"/>
              </a:rPr>
              <a:t> ng sining at </a:t>
            </a:r>
            <a:r>
              <a:rPr b="0" i="1" lang="en-PH" sz="2200" spc="-1" strike="noStrike">
                <a:solidFill>
                  <a:srgbClr val="000000"/>
                </a:solidFill>
                <a:latin typeface="Lato"/>
              </a:rPr>
              <a:t>natural sciences</a:t>
            </a:r>
            <a:r>
              <a:rPr b="0" lang="en-PH" sz="2200" spc="-1" strike="noStrike">
                <a:solidFill>
                  <a:srgbClr val="000000"/>
                </a:solidFill>
                <a:latin typeface="Lato"/>
              </a:rPr>
              <a:t>. Marami ritong makikitang yaman na antropolohikal at arkeolohikal.</a:t>
            </a:r>
            <a:endParaRPr b="0" lang="en-PH" sz="2200" spc="-1" strike="noStrike">
              <a:solidFill>
                <a:srgbClr val="000000"/>
              </a:solidFill>
              <a:latin typeface="Arial"/>
            </a:endParaRPr>
          </a:p>
        </p:txBody>
      </p:sp>
      <p:pic>
        <p:nvPicPr>
          <p:cNvPr id="182" name="" descr=""/>
          <p:cNvPicPr/>
          <p:nvPr/>
        </p:nvPicPr>
        <p:blipFill>
          <a:blip r:embed="rId1"/>
          <a:stretch/>
        </p:blipFill>
        <p:spPr>
          <a:xfrm>
            <a:off x="7183440" y="2127240"/>
            <a:ext cx="4319280" cy="297684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Rectangle 24"/>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84" name="Rectangle 25"/>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185" name=""/>
          <p:cNvSpPr/>
          <p:nvPr/>
        </p:nvSpPr>
        <p:spPr>
          <a:xfrm>
            <a:off x="971640" y="1440000"/>
            <a:ext cx="10728000" cy="821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EDSA Shrine (Ortigas Avenue, Quezon City)</a:t>
            </a:r>
            <a:endParaRPr b="0" lang="en-PH" sz="2400" spc="-1" strike="noStrike">
              <a:solidFill>
                <a:srgbClr val="000000"/>
              </a:solidFill>
              <a:latin typeface="Arial"/>
            </a:endParaRPr>
          </a:p>
        </p:txBody>
      </p:sp>
      <p:sp>
        <p:nvSpPr>
          <p:cNvPr id="186" name=""/>
          <p:cNvSpPr/>
          <p:nvPr/>
        </p:nvSpPr>
        <p:spPr>
          <a:xfrm>
            <a:off x="1158840" y="1872000"/>
            <a:ext cx="6400800" cy="46436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Ang Dambana ng Our Lady of Peace o EDSA (Epifanio de los Santos Avenue) Shrine ay gawa sa tanso. May maliit na simbahan dito. Ipinatayo ang </a:t>
            </a:r>
            <a:r>
              <a:rPr b="0" i="1" lang="en-PH" sz="2200" spc="-1" strike="noStrike">
                <a:solidFill>
                  <a:srgbClr val="000000"/>
                </a:solidFill>
                <a:latin typeface="Lato"/>
              </a:rPr>
              <a:t>shrine</a:t>
            </a:r>
            <a:r>
              <a:rPr b="0" lang="en-PH" sz="2200" spc="-1" strike="noStrike">
                <a:solidFill>
                  <a:srgbClr val="000000"/>
                </a:solidFill>
                <a:latin typeface="Lato"/>
              </a:rPr>
              <a:t> bilang pag-alala sa naganap na People Power Revolution noong Pebrero 22, 1986.</a:t>
            </a:r>
            <a:endParaRPr b="0" lang="en-PH" sz="2200" spc="-1" strike="noStrike">
              <a:solidFill>
                <a:srgbClr val="000000"/>
              </a:solidFill>
              <a:latin typeface="Arial"/>
            </a:endParaRPr>
          </a:p>
          <a:p>
            <a:pPr algn="just">
              <a:lnSpc>
                <a:spcPct val="100000"/>
              </a:lnSpc>
              <a:spcBef>
                <a:spcPts val="567"/>
              </a:spcBef>
              <a:spcAft>
                <a:spcPts val="567"/>
              </a:spcAft>
            </a:pPr>
            <a:r>
              <a:rPr b="0" lang="en-PH" sz="2200" spc="-1" strike="noStrike">
                <a:solidFill>
                  <a:srgbClr val="000000"/>
                </a:solidFill>
                <a:latin typeface="Lato"/>
                <a:ea typeface="PingFang SC"/>
              </a:rPr>
              <a:t>Sa makasaysayang lugar na ito nagtipontipon ang mga Pilipinong nagkaisa sa paglaban sa naturang pang-aabuso ng pamahalaan ni Pangulong Ferdinand Marcos. Ninais nila na mapatalsik si Pangulong Marcos bilang pangulo ng bansa dahil sa mga nasasabing maraming paglabag sa karapatang pantao sa ilalim ng kanyang pamumuno.</a:t>
            </a:r>
            <a:endParaRPr b="0" lang="en-PH" sz="2200" spc="-1" strike="noStrike">
              <a:solidFill>
                <a:srgbClr val="000000"/>
              </a:solidFill>
              <a:latin typeface="Arial"/>
            </a:endParaRPr>
          </a:p>
        </p:txBody>
      </p:sp>
      <p:pic>
        <p:nvPicPr>
          <p:cNvPr id="187" name="" descr=""/>
          <p:cNvPicPr/>
          <p:nvPr/>
        </p:nvPicPr>
        <p:blipFill>
          <a:blip r:embed="rId1"/>
          <a:stretch/>
        </p:blipFill>
        <p:spPr>
          <a:xfrm>
            <a:off x="7632000" y="2127240"/>
            <a:ext cx="3943080" cy="297684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Rectangle 26"/>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89" name="Rectangle 27"/>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190" name=""/>
          <p:cNvSpPr/>
          <p:nvPr/>
        </p:nvSpPr>
        <p:spPr>
          <a:xfrm>
            <a:off x="971640" y="1440000"/>
            <a:ext cx="10728000" cy="821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EDSA Shrine (Ortigas Avenue, Quezon City)</a:t>
            </a:r>
            <a:endParaRPr b="0" lang="en-PH" sz="2400" spc="-1" strike="noStrike">
              <a:solidFill>
                <a:srgbClr val="000000"/>
              </a:solidFill>
              <a:latin typeface="Arial"/>
            </a:endParaRPr>
          </a:p>
        </p:txBody>
      </p:sp>
      <p:sp>
        <p:nvSpPr>
          <p:cNvPr id="191" name=""/>
          <p:cNvSpPr/>
          <p:nvPr/>
        </p:nvSpPr>
        <p:spPr>
          <a:xfrm>
            <a:off x="1158840" y="1944000"/>
            <a:ext cx="6400800" cy="31064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ea typeface="PingFang SC"/>
              </a:rPr>
              <a:t>Sa pagtitipong ito sa EDSA, buong tapang na sinalubong at hinarang ng mga mamamayang dumalo sa pagtitipon ang mga tangke. Ang mga pari at madre na dumalo rin ay may dalang mga bulaklak, rosaryo, at pagkain na ibinigay nila sa mga sundalo na nagsisilbi sa pamahalaang Marcos. Ang mapayapang rebolusyon na ito ang nagpahinto sa pamumuno ng dating Pangulong Ferdinand Marcos.</a:t>
            </a:r>
            <a:endParaRPr b="0" lang="en-PH" sz="2200" spc="-1" strike="noStrike">
              <a:solidFill>
                <a:srgbClr val="000000"/>
              </a:solidFill>
              <a:latin typeface="Arial"/>
            </a:endParaRPr>
          </a:p>
        </p:txBody>
      </p:sp>
      <p:pic>
        <p:nvPicPr>
          <p:cNvPr id="192" name="" descr=""/>
          <p:cNvPicPr/>
          <p:nvPr/>
        </p:nvPicPr>
        <p:blipFill>
          <a:blip r:embed="rId1"/>
          <a:stretch/>
        </p:blipFill>
        <p:spPr>
          <a:xfrm>
            <a:off x="7632000" y="2127240"/>
            <a:ext cx="3943080" cy="297684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Rectangle 28"/>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94" name="Rectangle 29"/>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195" name=""/>
          <p:cNvSpPr/>
          <p:nvPr/>
        </p:nvSpPr>
        <p:spPr>
          <a:xfrm>
            <a:off x="971640" y="1440000"/>
            <a:ext cx="10728000" cy="821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Monumento ng People Power (Temple Hill Drive, EDSA)</a:t>
            </a:r>
            <a:endParaRPr b="0" lang="en-PH" sz="2400" spc="-1" strike="noStrike">
              <a:solidFill>
                <a:srgbClr val="000000"/>
              </a:solidFill>
              <a:latin typeface="Arial"/>
            </a:endParaRPr>
          </a:p>
        </p:txBody>
      </p:sp>
      <p:sp>
        <p:nvSpPr>
          <p:cNvPr id="196" name=""/>
          <p:cNvSpPr/>
          <p:nvPr/>
        </p:nvSpPr>
        <p:spPr>
          <a:xfrm>
            <a:off x="1158840" y="1908000"/>
            <a:ext cx="6040800" cy="42559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Kakaiba ang People Power Revolution na naganap sa EDSA Shrine dahil mapayapa ito at walang namatay dulot ng rebolusyon. Dahil dito, ipinatayo ang monumentong ito bilang isang tanda rin sa naganap na People Power Revolution noong 1986.</a:t>
            </a:r>
            <a:endParaRPr b="0" lang="en-PH" sz="2200" spc="-1" strike="noStrike">
              <a:solidFill>
                <a:srgbClr val="000000"/>
              </a:solidFill>
              <a:latin typeface="Arial"/>
            </a:endParaRPr>
          </a:p>
          <a:p>
            <a:pPr algn="just">
              <a:lnSpc>
                <a:spcPct val="100000"/>
              </a:lnSpc>
              <a:spcBef>
                <a:spcPts val="567"/>
              </a:spcBef>
              <a:spcAft>
                <a:spcPts val="567"/>
              </a:spcAft>
            </a:pPr>
            <a:r>
              <a:rPr b="0" lang="en-PH" sz="2200" spc="-1" strike="noStrike">
                <a:solidFill>
                  <a:srgbClr val="000000"/>
                </a:solidFill>
                <a:latin typeface="Lato"/>
              </a:rPr>
              <a:t>Ito ay ginawa bilang parangal sa mga taong nakilahok at nagpunyaging ibalik ang kalayaan at demokrasya sa ating bansa laban sa pamumuno ni Pangulong Ferdinand Marcos. Dinisenyo at ginawa ito ng eskultor na si Eduardo Castrillo noong 1993.</a:t>
            </a:r>
            <a:endParaRPr b="0" lang="en-PH" sz="2200" spc="-1" strike="noStrike">
              <a:solidFill>
                <a:srgbClr val="000000"/>
              </a:solidFill>
              <a:latin typeface="Arial"/>
            </a:endParaRPr>
          </a:p>
        </p:txBody>
      </p:sp>
      <p:pic>
        <p:nvPicPr>
          <p:cNvPr id="197" name="" descr=""/>
          <p:cNvPicPr/>
          <p:nvPr/>
        </p:nvPicPr>
        <p:blipFill>
          <a:blip r:embed="rId1"/>
          <a:stretch/>
        </p:blipFill>
        <p:spPr>
          <a:xfrm>
            <a:off x="7380000" y="2127600"/>
            <a:ext cx="4123080" cy="299016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Rectangle 30"/>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99" name="Rectangle 31"/>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200" name=""/>
          <p:cNvSpPr/>
          <p:nvPr/>
        </p:nvSpPr>
        <p:spPr>
          <a:xfrm>
            <a:off x="971640" y="1440000"/>
            <a:ext cx="10728000" cy="821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Quezon Memorial Circle (Lungsod Quezon)</a:t>
            </a:r>
            <a:endParaRPr b="0" lang="en-PH" sz="2400" spc="-1" strike="noStrike">
              <a:solidFill>
                <a:srgbClr val="000000"/>
              </a:solidFill>
              <a:latin typeface="Arial"/>
            </a:endParaRPr>
          </a:p>
        </p:txBody>
      </p:sp>
      <p:sp>
        <p:nvSpPr>
          <p:cNvPr id="201" name=""/>
          <p:cNvSpPr/>
          <p:nvPr/>
        </p:nvSpPr>
        <p:spPr>
          <a:xfrm>
            <a:off x="1158840" y="1908000"/>
            <a:ext cx="6401160" cy="42559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Ito ay isang mataas na bantayog o monumento at nasa ilalim nito ang libingan ni Manuel L. Quezon at ng kanyang asawa na si Aurora Quezon. Si Manuel Quezon ang pangalawang pangulo ng ating bansa. Mayroon din itong isang museo na nagtataglay ng mahahalagang bagay tungkol sa kanila.</a:t>
            </a:r>
            <a:endParaRPr b="0" lang="en-PH" sz="2200" spc="-1" strike="noStrike">
              <a:solidFill>
                <a:srgbClr val="000000"/>
              </a:solidFill>
              <a:latin typeface="Arial"/>
            </a:endParaRPr>
          </a:p>
          <a:p>
            <a:pPr algn="just">
              <a:lnSpc>
                <a:spcPct val="100000"/>
              </a:lnSpc>
              <a:spcBef>
                <a:spcPts val="567"/>
              </a:spcBef>
              <a:spcAft>
                <a:spcPts val="567"/>
              </a:spcAft>
            </a:pPr>
            <a:r>
              <a:rPr b="0" lang="en-PH" sz="2200" spc="-1" strike="noStrike">
                <a:solidFill>
                  <a:srgbClr val="000000"/>
                </a:solidFill>
                <a:latin typeface="Lato"/>
              </a:rPr>
              <a:t>Kinikilala si Manuel Quezon bilang “Ama ng Wikang Pambansa” dahil siya ang naglunsad ng programang ito at isinulong noon dahil sa kakulangan ng pagkakaisa ng mga Pilipino bunga ng paggamit ng iba’t ibang wika ng iba’t ibang pangkat o grupo.</a:t>
            </a:r>
            <a:endParaRPr b="0" lang="en-PH" sz="2200" spc="-1" strike="noStrike">
              <a:solidFill>
                <a:srgbClr val="000000"/>
              </a:solidFill>
              <a:latin typeface="Arial"/>
            </a:endParaRPr>
          </a:p>
        </p:txBody>
      </p:sp>
      <p:pic>
        <p:nvPicPr>
          <p:cNvPr id="202" name="" descr=""/>
          <p:cNvPicPr/>
          <p:nvPr/>
        </p:nvPicPr>
        <p:blipFill>
          <a:blip r:embed="rId1"/>
          <a:stretch/>
        </p:blipFill>
        <p:spPr>
          <a:xfrm>
            <a:off x="7740000" y="2127600"/>
            <a:ext cx="3763440" cy="29988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 name="Rectangle 32"/>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04" name="Rectangle 33"/>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205" name=""/>
          <p:cNvSpPr/>
          <p:nvPr/>
        </p:nvSpPr>
        <p:spPr>
          <a:xfrm>
            <a:off x="971640" y="1440000"/>
            <a:ext cx="10728000" cy="821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Sigaw sa Pugad Lawin (Lungsod Caloocan)</a:t>
            </a:r>
            <a:endParaRPr b="0" lang="en-PH" sz="2400" spc="-1" strike="noStrike">
              <a:solidFill>
                <a:srgbClr val="000000"/>
              </a:solidFill>
              <a:latin typeface="Arial"/>
            </a:endParaRPr>
          </a:p>
        </p:txBody>
      </p:sp>
      <p:sp>
        <p:nvSpPr>
          <p:cNvPr id="206" name=""/>
          <p:cNvSpPr/>
          <p:nvPr/>
        </p:nvSpPr>
        <p:spPr>
          <a:xfrm>
            <a:off x="1158840" y="1908000"/>
            <a:ext cx="10001160" cy="42559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Naganap ang makasaysayang “Sigaw sa Pugad Lawin” noong ika-23 ng Agosto 1896 sa pamumuno ni Andres Bonifacio. Dito pinunit ng mga Katipunero ang kanilang mga sedula bilang tanda ng paglaban sa mga Espanyol na sumakop sa ating bansa noon. Ipinahayag nila rito ang kanilang paglaban sa mga Espanyol upang makamit ang kalayaan ng bansa. Ito ang naging simula ng Rebolusyong 1896.</a:t>
            </a:r>
            <a:endParaRPr b="0" lang="en-PH"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7" name="Rectangle 34"/>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08" name="Rectangle 35"/>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209" name=""/>
          <p:cNvSpPr/>
          <p:nvPr/>
        </p:nvSpPr>
        <p:spPr>
          <a:xfrm>
            <a:off x="971640" y="1440000"/>
            <a:ext cx="10728000" cy="821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Monumento ng People Power (Temple Hill Drive, EDSA)</a:t>
            </a:r>
            <a:endParaRPr b="0" lang="en-PH" sz="2400" spc="-1" strike="noStrike">
              <a:solidFill>
                <a:srgbClr val="000000"/>
              </a:solidFill>
              <a:latin typeface="Arial"/>
            </a:endParaRPr>
          </a:p>
        </p:txBody>
      </p:sp>
      <p:sp>
        <p:nvSpPr>
          <p:cNvPr id="210" name=""/>
          <p:cNvSpPr/>
          <p:nvPr/>
        </p:nvSpPr>
        <p:spPr>
          <a:xfrm>
            <a:off x="1158840" y="1908000"/>
            <a:ext cx="6040800" cy="42559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Si Melchora Aquino ay tinawag na “Tandang Sora” ng mga Katipunero dahil sa kanyang edad noong sumiklab ang himagsikan. Tinulungan ni Melchora ang mga Katipunerong lumalaban sa mga Espanyol sa pamamagitan ng pagpapatira niya sa kanila sa kanyang tahanan at pagbibigay ng pagkain, damit, at gamot para sa mga sugatan. Dahil sa kanyang ginawa, siya ay inusig at pinarusahan ng mga Espanyol. Dinakip siya at ikinulong. Tiniis niya ang lahat ng mga ito dahil sa kanyang pagmamahal sa ating bayan.</a:t>
            </a:r>
            <a:endParaRPr b="0" lang="en-PH" sz="2200" spc="-1" strike="noStrike">
              <a:solidFill>
                <a:srgbClr val="000000"/>
              </a:solidFill>
              <a:latin typeface="Arial"/>
            </a:endParaRPr>
          </a:p>
        </p:txBody>
      </p:sp>
      <p:pic>
        <p:nvPicPr>
          <p:cNvPr id="211" name="" descr=""/>
          <p:cNvPicPr/>
          <p:nvPr/>
        </p:nvPicPr>
        <p:blipFill>
          <a:blip r:embed="rId1"/>
          <a:stretch/>
        </p:blipFill>
        <p:spPr>
          <a:xfrm>
            <a:off x="7381080" y="2127600"/>
            <a:ext cx="4122360" cy="299016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Rectangle 36"/>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13" name="Rectangle 37"/>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214" name=""/>
          <p:cNvSpPr/>
          <p:nvPr/>
        </p:nvSpPr>
        <p:spPr>
          <a:xfrm>
            <a:off x="971640" y="1440000"/>
            <a:ext cx="10728000" cy="821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Monumento sa Dulong Bayan (Bagong Calzada St., Brgy. Martinez, Pateros)</a:t>
            </a:r>
            <a:endParaRPr b="0" lang="en-PH" sz="2400" spc="-1" strike="noStrike">
              <a:solidFill>
                <a:srgbClr val="000000"/>
              </a:solidFill>
              <a:latin typeface="Arial"/>
            </a:endParaRPr>
          </a:p>
        </p:txBody>
      </p:sp>
      <p:sp>
        <p:nvSpPr>
          <p:cNvPr id="215" name=""/>
          <p:cNvSpPr/>
          <p:nvPr/>
        </p:nvSpPr>
        <p:spPr>
          <a:xfrm>
            <a:off x="1158840" y="1908000"/>
            <a:ext cx="10001160" cy="42559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Itinayo ang monumentong ito bilang parangal kina Guillermo Manalo, Eusebio Hermosa, at iba pang mga taga-Pateros na lumahok sa Rebolusyong 1896. Bilang parangal sa kanila, isang pagdiriwang ang dinaraos sa munisipalidad tuwing ika- 29 ng Agosto.</a:t>
            </a:r>
            <a:endParaRPr b="0" lang="en-PH"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Rectangle 38"/>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17" name="Rectangle 39"/>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218" name=""/>
          <p:cNvSpPr/>
          <p:nvPr/>
        </p:nvSpPr>
        <p:spPr>
          <a:xfrm>
            <a:off x="971640" y="1440000"/>
            <a:ext cx="10728000" cy="821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Manggahan Shrine (M. Almeda Street, Sto. Rosario, Silangan, Pateros)</a:t>
            </a:r>
            <a:endParaRPr b="0" lang="en-PH" sz="2400" spc="-1" strike="noStrike">
              <a:solidFill>
                <a:srgbClr val="000000"/>
              </a:solidFill>
              <a:latin typeface="Arial"/>
            </a:endParaRPr>
          </a:p>
        </p:txBody>
      </p:sp>
      <p:sp>
        <p:nvSpPr>
          <p:cNvPr id="219" name=""/>
          <p:cNvSpPr/>
          <p:nvPr/>
        </p:nvSpPr>
        <p:spPr>
          <a:xfrm>
            <a:off x="1158840" y="1908000"/>
            <a:ext cx="10001160" cy="42559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Ang </a:t>
            </a:r>
            <a:r>
              <a:rPr b="0" i="1" lang="en-PH" sz="2200" spc="-1" strike="noStrike">
                <a:solidFill>
                  <a:srgbClr val="000000"/>
                </a:solidFill>
                <a:latin typeface="Lato"/>
              </a:rPr>
              <a:t>shrine</a:t>
            </a:r>
            <a:r>
              <a:rPr b="0" lang="en-PH" sz="2200" spc="-1" strike="noStrike">
                <a:solidFill>
                  <a:srgbClr val="000000"/>
                </a:solidFill>
                <a:latin typeface="Lato"/>
              </a:rPr>
              <a:t> na ito ay pinaghihiwalay ang munisipalidad ng Pateros at Lungsod Pasig. Ito ay itinayo bilang parangal sa dalawang bayani ng lugar na sina Macario Almeda at Marcos Lozada. Sila ay nabaril at namatay habang nakikipaglaban sa mga Espanyol. Tuwing ika-29 ng Agosto rin idinaraos ang isang pagdiriwang dito bilang parangal sa kanila.</a:t>
            </a:r>
            <a:endParaRPr b="0" lang="en-PH"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Rectangle 6"/>
          <p:cNvSpPr/>
          <p:nvPr/>
        </p:nvSpPr>
        <p:spPr>
          <a:xfrm>
            <a:off x="-113040" y="532080"/>
            <a:ext cx="1091268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35" name="Rectangle 7"/>
          <p:cNvSpPr/>
          <p:nvPr/>
        </p:nvSpPr>
        <p:spPr>
          <a:xfrm>
            <a:off x="426960" y="568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300" spc="-1" strike="noStrike">
                <a:solidFill>
                  <a:srgbClr val="ffffff"/>
                </a:solidFill>
                <a:latin typeface="Montserrat Medium"/>
                <a:ea typeface="DejaVu Sans"/>
              </a:rPr>
              <a:t>Mga Makasaysayang Pook at Pangyayari sa NCR</a:t>
            </a: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136" name=""/>
          <p:cNvSpPr/>
          <p:nvPr/>
        </p:nvSpPr>
        <p:spPr>
          <a:xfrm>
            <a:off x="971640" y="1764000"/>
            <a:ext cx="4248000" cy="21009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May mga lugar o pook sa ating bansa na pinangangasiwaang mabuti ng ating pamahalaan dahil sa kahalagahan ng mga ito sa ating pagkakakilanlan bilang Pilipino.</a:t>
            </a:r>
            <a:endParaRPr b="0" lang="en-PH" sz="2200" spc="-1" strike="noStrike">
              <a:solidFill>
                <a:srgbClr val="000000"/>
              </a:solidFill>
              <a:latin typeface="Arial"/>
            </a:endParaRPr>
          </a:p>
        </p:txBody>
      </p:sp>
      <p:pic>
        <p:nvPicPr>
          <p:cNvPr id="137" name="" descr=""/>
          <p:cNvPicPr/>
          <p:nvPr/>
        </p:nvPicPr>
        <p:blipFill>
          <a:blip r:embed="rId1"/>
          <a:stretch/>
        </p:blipFill>
        <p:spPr>
          <a:xfrm>
            <a:off x="5580000" y="1620000"/>
            <a:ext cx="5899320" cy="33426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0" name="Rectangle 40"/>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21" name="Rectangle 41"/>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222" name=""/>
          <p:cNvSpPr/>
          <p:nvPr/>
        </p:nvSpPr>
        <p:spPr>
          <a:xfrm>
            <a:off x="971640" y="1440000"/>
            <a:ext cx="10728000" cy="821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Andres Bonifacio Monument (Balintawak, Lungsod Caloocan)</a:t>
            </a:r>
            <a:endParaRPr b="0" lang="en-PH" sz="2400" spc="-1" strike="noStrike">
              <a:solidFill>
                <a:srgbClr val="000000"/>
              </a:solidFill>
              <a:latin typeface="Arial"/>
            </a:endParaRPr>
          </a:p>
        </p:txBody>
      </p:sp>
      <p:sp>
        <p:nvSpPr>
          <p:cNvPr id="223" name=""/>
          <p:cNvSpPr/>
          <p:nvPr/>
        </p:nvSpPr>
        <p:spPr>
          <a:xfrm>
            <a:off x="1158840" y="1908000"/>
            <a:ext cx="7121160" cy="42559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Ipinatayo ang bantayog na ito bilang parangal kay Andres Bonifacio na tumira sa lugar kasama ng kanyang pamilya at sa kanyang mga kasamahang Katipunero.</a:t>
            </a:r>
            <a:endParaRPr b="0" lang="en-PH" sz="2200" spc="-1" strike="noStrike">
              <a:solidFill>
                <a:srgbClr val="000000"/>
              </a:solidFill>
              <a:latin typeface="Arial"/>
            </a:endParaRPr>
          </a:p>
          <a:p>
            <a:pPr algn="just">
              <a:lnSpc>
                <a:spcPct val="100000"/>
              </a:lnSpc>
              <a:spcBef>
                <a:spcPts val="567"/>
              </a:spcBef>
              <a:spcAft>
                <a:spcPts val="567"/>
              </a:spcAft>
            </a:pPr>
            <a:r>
              <a:rPr b="0" lang="en-PH" sz="2200" spc="-1" strike="noStrike">
                <a:solidFill>
                  <a:srgbClr val="000000"/>
                </a:solidFill>
                <a:latin typeface="Lato"/>
              </a:rPr>
              <a:t>Siya ang nagtatag ng Kataastaasang Kagalanggalangang Katipunan ng mga Anak ng Bayan o KKK. Ang kilusang ito ang lumaban sa mga Espanyol na sumakop sa ating bansa noon. Ang mga miyembro nitong kilusan ay tinawag na Katipunero.</a:t>
            </a:r>
            <a:endParaRPr b="0" lang="en-PH" sz="2200" spc="-1" strike="noStrike">
              <a:solidFill>
                <a:srgbClr val="000000"/>
              </a:solidFill>
              <a:latin typeface="Arial"/>
            </a:endParaRPr>
          </a:p>
        </p:txBody>
      </p:sp>
      <p:pic>
        <p:nvPicPr>
          <p:cNvPr id="224" name="" descr=""/>
          <p:cNvPicPr/>
          <p:nvPr/>
        </p:nvPicPr>
        <p:blipFill>
          <a:blip r:embed="rId1"/>
          <a:stretch/>
        </p:blipFill>
        <p:spPr>
          <a:xfrm>
            <a:off x="8640000" y="1980000"/>
            <a:ext cx="2863440" cy="394704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5" name="Rectangle 42"/>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26" name="Rectangle 43"/>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227" name=""/>
          <p:cNvSpPr/>
          <p:nvPr/>
        </p:nvSpPr>
        <p:spPr>
          <a:xfrm>
            <a:off x="971640" y="1440000"/>
            <a:ext cx="10728000" cy="821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Pinaglabanan Shrine (Barrio Paraiso, Lungsod San Juan)</a:t>
            </a:r>
            <a:endParaRPr b="0" lang="en-PH" sz="2400" spc="-1" strike="noStrike">
              <a:solidFill>
                <a:srgbClr val="000000"/>
              </a:solidFill>
              <a:latin typeface="Arial"/>
            </a:endParaRPr>
          </a:p>
        </p:txBody>
      </p:sp>
      <p:sp>
        <p:nvSpPr>
          <p:cNvPr id="228" name=""/>
          <p:cNvSpPr/>
          <p:nvPr/>
        </p:nvSpPr>
        <p:spPr>
          <a:xfrm>
            <a:off x="1158840" y="1908000"/>
            <a:ext cx="7121160" cy="42559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Ang bantayog sa Dambana ng Pinaglabanan ay nilikha bilang paggunita sa unang labanang naganap nang mag-alsa ang mga Pilipino laban sa mga Espanyol noong Agosto 1896.</a:t>
            </a:r>
            <a:endParaRPr b="0" lang="en-PH" sz="2200" spc="-1" strike="noStrike">
              <a:solidFill>
                <a:srgbClr val="000000"/>
              </a:solidFill>
              <a:latin typeface="Arial"/>
            </a:endParaRPr>
          </a:p>
        </p:txBody>
      </p:sp>
      <p:pic>
        <p:nvPicPr>
          <p:cNvPr id="229" name="" descr=""/>
          <p:cNvPicPr/>
          <p:nvPr/>
        </p:nvPicPr>
        <p:blipFill>
          <a:blip r:embed="rId1"/>
          <a:stretch/>
        </p:blipFill>
        <p:spPr>
          <a:xfrm>
            <a:off x="8640000" y="1980000"/>
            <a:ext cx="2863440" cy="394704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Rectangle 44"/>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31" name="Rectangle 45"/>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232" name=""/>
          <p:cNvSpPr/>
          <p:nvPr/>
        </p:nvSpPr>
        <p:spPr>
          <a:xfrm>
            <a:off x="971640" y="1440000"/>
            <a:ext cx="10728000" cy="821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Almacen de Polvora (San Juan del Monte)</a:t>
            </a:r>
            <a:endParaRPr b="0" lang="en-PH" sz="2400" spc="-1" strike="noStrike">
              <a:solidFill>
                <a:srgbClr val="000000"/>
              </a:solidFill>
              <a:latin typeface="Arial"/>
            </a:endParaRPr>
          </a:p>
        </p:txBody>
      </p:sp>
      <p:sp>
        <p:nvSpPr>
          <p:cNvPr id="233" name=""/>
          <p:cNvSpPr/>
          <p:nvPr/>
        </p:nvSpPr>
        <p:spPr>
          <a:xfrm>
            <a:off x="1158840" y="1908000"/>
            <a:ext cx="10001160" cy="42559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Noong ika-30 ng Agosto 1896, sa pamumuno nina Andres Bonifacio at Emilio Jacinto, sinalakay ng humigit-kumulang 800 na mga Katipunero ang Almacen de Polvora o bodega ng pulbura ng mga Espanyol upang manguha ng mga sandata.</a:t>
            </a:r>
            <a:endParaRPr b="0" lang="en-PH" sz="2200" spc="-1" strike="noStrike">
              <a:solidFill>
                <a:srgbClr val="000000"/>
              </a:solidFill>
              <a:latin typeface="Arial"/>
            </a:endParaRPr>
          </a:p>
          <a:p>
            <a:pPr algn="just">
              <a:lnSpc>
                <a:spcPct val="100000"/>
              </a:lnSpc>
              <a:spcBef>
                <a:spcPts val="567"/>
              </a:spcBef>
              <a:spcAft>
                <a:spcPts val="567"/>
              </a:spcAft>
            </a:pPr>
            <a:r>
              <a:rPr b="0" lang="en-PH" sz="2200" spc="-1" strike="noStrike">
                <a:solidFill>
                  <a:srgbClr val="000000"/>
                </a:solidFill>
                <a:latin typeface="Lato"/>
              </a:rPr>
              <a:t>Subalit bigo ang mga Pilipino sa mga Espanyol dahil wala silang kasanayan sa pakikipagdigma at mahina ang kanilang mga sandata. Ang mga gamit nila ay mahabang itak, sibat na kawayan, pana, ilang paltik, at lumang mga rebolber na hindi sapat upang matalo nila ang mga kalabang Espanyol na sanay sa digmaan, disiplinado, at armado ng mga baril at mga kanyon. Dagdag pa rito, may dumating noon na karagdagang puwersa ng mga Espanyol. Dahil dito, napilitang umurong ang grupo ni Bonifacio. Ito ang kauna-unahang madugong labanan na kinasuungan ni Bonifacio. Namatay ang 153 Katipunero sa labanang ito. Sa kalaunan ay tinawag ang pook na ito na “Pinaglabanan” sa San Juan.</a:t>
            </a:r>
            <a:endParaRPr b="0" lang="en-PH"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4" name="Rectangle 46"/>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35" name="Rectangle 47"/>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236" name=""/>
          <p:cNvSpPr/>
          <p:nvPr/>
        </p:nvSpPr>
        <p:spPr>
          <a:xfrm>
            <a:off x="971640" y="1440000"/>
            <a:ext cx="10728000" cy="821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Parola, Napindan (Tipas, Lungsod Taguig)</a:t>
            </a:r>
            <a:endParaRPr b="0" lang="en-PH" sz="2400" spc="-1" strike="noStrike">
              <a:solidFill>
                <a:srgbClr val="000000"/>
              </a:solidFill>
              <a:latin typeface="Arial"/>
            </a:endParaRPr>
          </a:p>
        </p:txBody>
      </p:sp>
      <p:sp>
        <p:nvSpPr>
          <p:cNvPr id="237" name=""/>
          <p:cNvSpPr/>
          <p:nvPr/>
        </p:nvSpPr>
        <p:spPr>
          <a:xfrm>
            <a:off x="1158840" y="1908000"/>
            <a:ext cx="6040800" cy="42559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Ang parola o </a:t>
            </a:r>
            <a:r>
              <a:rPr b="0" i="1" lang="en-PH" sz="2200" spc="-1" strike="noStrike">
                <a:solidFill>
                  <a:srgbClr val="000000"/>
                </a:solidFill>
                <a:latin typeface="Lato"/>
              </a:rPr>
              <a:t>lighthouse</a:t>
            </a:r>
            <a:r>
              <a:rPr b="0" lang="en-PH" sz="2200" spc="-1" strike="noStrike">
                <a:solidFill>
                  <a:srgbClr val="000000"/>
                </a:solidFill>
                <a:latin typeface="Lato"/>
              </a:rPr>
              <a:t> na ito ay ipinatayo ng mga Espanyol noong ika-17 siglo. Dito palihim na nagpupulong ang mga Katipunero noon. Dito sila nagpaplano ng mga hakbangin upang labanan ang mga Espanyol na sumakop sa ating bansa. Ito ang pinili nilang tagpuan dahil sa madali itong puntahan ng mga Katipunero.</a:t>
            </a:r>
            <a:endParaRPr b="0" lang="en-PH" sz="2200" spc="-1" strike="noStrike">
              <a:solidFill>
                <a:srgbClr val="000000"/>
              </a:solidFill>
              <a:latin typeface="Arial"/>
            </a:endParaRPr>
          </a:p>
        </p:txBody>
      </p:sp>
      <p:pic>
        <p:nvPicPr>
          <p:cNvPr id="238" name="" descr=""/>
          <p:cNvPicPr/>
          <p:nvPr/>
        </p:nvPicPr>
        <p:blipFill>
          <a:blip r:embed="rId1"/>
          <a:stretch/>
        </p:blipFill>
        <p:spPr>
          <a:xfrm>
            <a:off x="7381440" y="2127600"/>
            <a:ext cx="4122360" cy="299016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9" name="Rectangle 48"/>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40" name="Rectangle 49"/>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241" name=""/>
          <p:cNvSpPr/>
          <p:nvPr/>
        </p:nvSpPr>
        <p:spPr>
          <a:xfrm>
            <a:off x="971640" y="1440000"/>
            <a:ext cx="10728000" cy="821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Libingan ng mga Bayani (Fort Bonifacio, Lungsod Taguig)</a:t>
            </a:r>
            <a:endParaRPr b="0" lang="en-PH" sz="2400" spc="-1" strike="noStrike">
              <a:solidFill>
                <a:srgbClr val="000000"/>
              </a:solidFill>
              <a:latin typeface="Arial"/>
            </a:endParaRPr>
          </a:p>
        </p:txBody>
      </p:sp>
      <p:sp>
        <p:nvSpPr>
          <p:cNvPr id="242" name=""/>
          <p:cNvSpPr/>
          <p:nvPr/>
        </p:nvSpPr>
        <p:spPr>
          <a:xfrm>
            <a:off x="1158840" y="1908000"/>
            <a:ext cx="6040800" cy="42559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Ito ang libingan ng mga sundalong Pilipino na namatay para sa kalayaan ng bansa. Makikita rito ang maraming krus. Bawat krus ay sumasagisag sa katapangan ng isang sundalo na namatay sa pagtatanggol ng ating bansa. Bagama’t walang nakalibing sa karamihan ng libingan na may krus, ang mga ito ay pagkilala pa rin sa mga sundalong hindi na matagpuan ang labi.</a:t>
            </a:r>
            <a:endParaRPr b="0" lang="en-PH" sz="2200" spc="-1" strike="noStrike">
              <a:solidFill>
                <a:srgbClr val="000000"/>
              </a:solidFill>
              <a:latin typeface="Arial"/>
            </a:endParaRPr>
          </a:p>
        </p:txBody>
      </p:sp>
      <p:pic>
        <p:nvPicPr>
          <p:cNvPr id="243" name="" descr=""/>
          <p:cNvPicPr/>
          <p:nvPr/>
        </p:nvPicPr>
        <p:blipFill>
          <a:blip r:embed="rId1"/>
          <a:stretch/>
        </p:blipFill>
        <p:spPr>
          <a:xfrm>
            <a:off x="7372440" y="2127600"/>
            <a:ext cx="4131720" cy="299016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4" name="Rectangle 50"/>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45" name="Rectangle 51"/>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246" name=""/>
          <p:cNvSpPr/>
          <p:nvPr/>
        </p:nvSpPr>
        <p:spPr>
          <a:xfrm>
            <a:off x="971640" y="1440000"/>
            <a:ext cx="10728000" cy="821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Simbahan ng St. Joseph Parish (Lungsod Las Piñas)</a:t>
            </a:r>
            <a:endParaRPr b="0" lang="en-PH" sz="2400" spc="-1" strike="noStrike">
              <a:solidFill>
                <a:srgbClr val="000000"/>
              </a:solidFill>
              <a:latin typeface="Arial"/>
            </a:endParaRPr>
          </a:p>
        </p:txBody>
      </p:sp>
      <p:sp>
        <p:nvSpPr>
          <p:cNvPr id="247" name=""/>
          <p:cNvSpPr/>
          <p:nvPr/>
        </p:nvSpPr>
        <p:spPr>
          <a:xfrm>
            <a:off x="1158840" y="1908000"/>
            <a:ext cx="6040800" cy="42559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Ang simbahan na ito ay naging kampo ng mga bihag noong panahon ng mga Hapones at nagsilbing pagamutan noong liberasyon. Nasa Simbahan ng St. Joseph Parish ang organong kawayan o </a:t>
            </a:r>
            <a:r>
              <a:rPr b="0" i="1" lang="en-PH" sz="2200" spc="-1" strike="noStrike">
                <a:solidFill>
                  <a:srgbClr val="000000"/>
                </a:solidFill>
                <a:latin typeface="Lato"/>
              </a:rPr>
              <a:t>bamboo organ</a:t>
            </a:r>
            <a:r>
              <a:rPr b="0" lang="en-PH" sz="2200" spc="-1" strike="noStrike">
                <a:solidFill>
                  <a:srgbClr val="000000"/>
                </a:solidFill>
                <a:latin typeface="Lato"/>
              </a:rPr>
              <a:t> na natatangi dahil gawa ito sa kawayan. Sa taglay nitong katangian, itinanghal ito na National Cultural Treasure ng National Museum of the Philippines.</a:t>
            </a:r>
            <a:endParaRPr b="0" lang="en-PH" sz="2200" spc="-1" strike="noStrike">
              <a:solidFill>
                <a:srgbClr val="000000"/>
              </a:solidFill>
              <a:latin typeface="Arial"/>
            </a:endParaRPr>
          </a:p>
        </p:txBody>
      </p:sp>
      <p:pic>
        <p:nvPicPr>
          <p:cNvPr id="248" name="" descr=""/>
          <p:cNvPicPr/>
          <p:nvPr/>
        </p:nvPicPr>
        <p:blipFill>
          <a:blip r:embed="rId1"/>
          <a:stretch/>
        </p:blipFill>
        <p:spPr>
          <a:xfrm>
            <a:off x="7351200" y="2127600"/>
            <a:ext cx="4136400" cy="299016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9" name="Rectangle 52"/>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50" name="Rectangle 53"/>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251" name=""/>
          <p:cNvSpPr/>
          <p:nvPr/>
        </p:nvSpPr>
        <p:spPr>
          <a:xfrm>
            <a:off x="971640" y="1440000"/>
            <a:ext cx="10728000" cy="821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Zapote Bridge (Bacoor, Lungsod Cavite)</a:t>
            </a:r>
            <a:endParaRPr b="0" lang="en-PH" sz="2400" spc="-1" strike="noStrike">
              <a:solidFill>
                <a:srgbClr val="000000"/>
              </a:solidFill>
              <a:latin typeface="Arial"/>
            </a:endParaRPr>
          </a:p>
        </p:txBody>
      </p:sp>
      <p:sp>
        <p:nvSpPr>
          <p:cNvPr id="252" name=""/>
          <p:cNvSpPr/>
          <p:nvPr/>
        </p:nvSpPr>
        <p:spPr>
          <a:xfrm>
            <a:off x="1158840" y="1908000"/>
            <a:ext cx="6040800" cy="42559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Pinangyarihan ito ng mga labanan sa ilog ng Zapote noong panahon ng pananakop ng mga Amerikano sa ating bansa. Nagpapaalala ito sa kagitingan ng mga Pilipinong rebolusyonaryo na nakipaglaban sa mga Amerikano.</a:t>
            </a:r>
            <a:endParaRPr b="0" lang="en-PH" sz="2200" spc="-1" strike="noStrike">
              <a:solidFill>
                <a:srgbClr val="000000"/>
              </a:solidFill>
              <a:latin typeface="Arial"/>
            </a:endParaRPr>
          </a:p>
        </p:txBody>
      </p:sp>
      <p:pic>
        <p:nvPicPr>
          <p:cNvPr id="253" name="" descr=""/>
          <p:cNvPicPr/>
          <p:nvPr/>
        </p:nvPicPr>
        <p:blipFill>
          <a:blip r:embed="rId1"/>
          <a:stretch/>
        </p:blipFill>
        <p:spPr>
          <a:xfrm>
            <a:off x="7351200" y="2119680"/>
            <a:ext cx="4136400" cy="299844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Rectangle 54"/>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55" name="Rectangle 55"/>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256" name=""/>
          <p:cNvSpPr/>
          <p:nvPr/>
        </p:nvSpPr>
        <p:spPr>
          <a:xfrm>
            <a:off x="971640" y="1440000"/>
            <a:ext cx="10728000" cy="821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Dambana ng mga Alaala (City Hall Complex, Mandaluyong)</a:t>
            </a:r>
            <a:endParaRPr b="0" lang="en-PH" sz="2400" spc="-1" strike="noStrike">
              <a:solidFill>
                <a:srgbClr val="000000"/>
              </a:solidFill>
              <a:latin typeface="Arial"/>
            </a:endParaRPr>
          </a:p>
        </p:txBody>
      </p:sp>
      <p:sp>
        <p:nvSpPr>
          <p:cNvPr id="257" name=""/>
          <p:cNvSpPr/>
          <p:nvPr/>
        </p:nvSpPr>
        <p:spPr>
          <a:xfrm>
            <a:off x="1158840" y="1908000"/>
            <a:ext cx="6040800" cy="42559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Isang paggunita ito sa magigiting na mga anak ng Mandaluyong dahil sa kanilang katapangan at pagmamahal para sa kalayaan.</a:t>
            </a:r>
            <a:endParaRPr b="0" lang="en-PH" sz="2200" spc="-1" strike="noStrike">
              <a:solidFill>
                <a:srgbClr val="000000"/>
              </a:solidFill>
              <a:latin typeface="Arial"/>
            </a:endParaRPr>
          </a:p>
        </p:txBody>
      </p:sp>
      <p:pic>
        <p:nvPicPr>
          <p:cNvPr id="258" name="" descr=""/>
          <p:cNvPicPr/>
          <p:nvPr/>
        </p:nvPicPr>
        <p:blipFill>
          <a:blip r:embed="rId1"/>
          <a:stretch/>
        </p:blipFill>
        <p:spPr>
          <a:xfrm>
            <a:off x="7351200" y="2120040"/>
            <a:ext cx="4136400" cy="299844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Rectangle 56"/>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60" name="Rectangle 57"/>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261" name=""/>
          <p:cNvSpPr/>
          <p:nvPr/>
        </p:nvSpPr>
        <p:spPr>
          <a:xfrm>
            <a:off x="971640" y="1440000"/>
            <a:ext cx="10728000" cy="821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Plaza ng Tatlong Bayani (Plaza sa Distrito 1, Lungsod Mandaluyong)</a:t>
            </a:r>
            <a:endParaRPr b="0" lang="en-PH" sz="2400" spc="-1" strike="noStrike">
              <a:solidFill>
                <a:srgbClr val="000000"/>
              </a:solidFill>
              <a:latin typeface="Arial"/>
            </a:endParaRPr>
          </a:p>
        </p:txBody>
      </p:sp>
      <p:sp>
        <p:nvSpPr>
          <p:cNvPr id="262" name=""/>
          <p:cNvSpPr/>
          <p:nvPr/>
        </p:nvSpPr>
        <p:spPr>
          <a:xfrm>
            <a:off x="1158840" y="1908000"/>
            <a:ext cx="7121160" cy="42559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Parangal ito sa tatlong bayani ng Rebolusyong 1896 na sina Andres Bonifacio, Laureano Gonzales, at Vicente Leyva.</a:t>
            </a:r>
            <a:endParaRPr b="0" lang="en-PH" sz="2200" spc="-1" strike="noStrike">
              <a:solidFill>
                <a:srgbClr val="000000"/>
              </a:solidFill>
              <a:latin typeface="Arial"/>
            </a:endParaRPr>
          </a:p>
        </p:txBody>
      </p:sp>
      <p:pic>
        <p:nvPicPr>
          <p:cNvPr id="263" name="" descr=""/>
          <p:cNvPicPr/>
          <p:nvPr/>
        </p:nvPicPr>
        <p:blipFill>
          <a:blip r:embed="rId1"/>
          <a:stretch/>
        </p:blipFill>
        <p:spPr>
          <a:xfrm>
            <a:off x="8638560" y="1980000"/>
            <a:ext cx="2864880" cy="394704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4" name="Rectangle 58"/>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65" name="Rectangle 59"/>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266" name=""/>
          <p:cNvSpPr/>
          <p:nvPr/>
        </p:nvSpPr>
        <p:spPr>
          <a:xfrm>
            <a:off x="971640" y="1440000"/>
            <a:ext cx="10728000" cy="821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Monumento ni Epifanio de los Santos (Lungsod Malabon)</a:t>
            </a:r>
            <a:endParaRPr b="0" lang="en-PH" sz="2400" spc="-1" strike="noStrike">
              <a:solidFill>
                <a:srgbClr val="000000"/>
              </a:solidFill>
              <a:latin typeface="Arial"/>
            </a:endParaRPr>
          </a:p>
        </p:txBody>
      </p:sp>
      <p:sp>
        <p:nvSpPr>
          <p:cNvPr id="267" name=""/>
          <p:cNvSpPr/>
          <p:nvPr/>
        </p:nvSpPr>
        <p:spPr>
          <a:xfrm>
            <a:off x="1158840" y="1908000"/>
            <a:ext cx="10001160" cy="42559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Ito ay bantayog na matatagpuan sa loob ng Epifanio de los Santos Elementary School sa Barangay Tugatog bilang paggunita kay Epifanio de los Santos na isang mananalaysay, abogado, manunulat, at </a:t>
            </a:r>
            <a:r>
              <a:rPr b="0" i="1" lang="en-PH" sz="2200" spc="-1" strike="noStrike">
                <a:solidFill>
                  <a:srgbClr val="000000"/>
                </a:solidFill>
                <a:latin typeface="Lato"/>
              </a:rPr>
              <a:t>journalist</a:t>
            </a:r>
            <a:r>
              <a:rPr b="0" lang="en-PH" sz="2200" spc="-1" strike="noStrike">
                <a:solidFill>
                  <a:srgbClr val="000000"/>
                </a:solidFill>
                <a:latin typeface="Lato"/>
              </a:rPr>
              <a:t>.</a:t>
            </a:r>
            <a:endParaRPr b="0" lang="en-PH" sz="2200" spc="-1" strike="noStrike">
              <a:solidFill>
                <a:srgbClr val="000000"/>
              </a:solidFill>
              <a:latin typeface="Arial"/>
            </a:endParaRPr>
          </a:p>
          <a:p>
            <a:pPr algn="just">
              <a:lnSpc>
                <a:spcPct val="100000"/>
              </a:lnSpc>
              <a:spcBef>
                <a:spcPts val="567"/>
              </a:spcBef>
              <a:spcAft>
                <a:spcPts val="567"/>
              </a:spcAft>
            </a:pPr>
            <a:r>
              <a:rPr b="0" lang="en-PH" sz="2200" spc="-1" strike="noStrike">
                <a:solidFill>
                  <a:srgbClr val="000000"/>
                </a:solidFill>
                <a:latin typeface="Lato"/>
              </a:rPr>
              <a:t>Naging kasapi rin siya ng Malolos Congress. Malaki ang kanyang kontribusyon sa intelektuwal at makasining na pamana ng ating bansa.</a:t>
            </a:r>
            <a:endParaRPr b="0" lang="en-PH"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Rectangle 2"/>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39" name="Rectangle 4"/>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140" name=""/>
          <p:cNvSpPr/>
          <p:nvPr/>
        </p:nvSpPr>
        <p:spPr>
          <a:xfrm>
            <a:off x="971640" y="1512000"/>
            <a:ext cx="6048000" cy="6476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Monumento ni Rizal (Rizal Park, Manila)</a:t>
            </a:r>
            <a:endParaRPr b="0" lang="en-PH" sz="2400" spc="-1" strike="noStrike">
              <a:solidFill>
                <a:srgbClr val="000000"/>
              </a:solidFill>
              <a:latin typeface="Arial"/>
            </a:endParaRPr>
          </a:p>
        </p:txBody>
      </p:sp>
      <p:pic>
        <p:nvPicPr>
          <p:cNvPr id="141" name="" descr=""/>
          <p:cNvPicPr/>
          <p:nvPr/>
        </p:nvPicPr>
        <p:blipFill>
          <a:blip r:embed="rId1"/>
          <a:stretch/>
        </p:blipFill>
        <p:spPr>
          <a:xfrm>
            <a:off x="7200000" y="2121120"/>
            <a:ext cx="4334760" cy="2918520"/>
          </a:xfrm>
          <a:prstGeom prst="rect">
            <a:avLst/>
          </a:prstGeom>
          <a:ln w="0">
            <a:solidFill>
              <a:srgbClr val="3465a4"/>
            </a:solidFill>
          </a:ln>
        </p:spPr>
      </p:pic>
      <p:sp>
        <p:nvSpPr>
          <p:cNvPr id="142" name=""/>
          <p:cNvSpPr/>
          <p:nvPr/>
        </p:nvSpPr>
        <p:spPr>
          <a:xfrm>
            <a:off x="1158840" y="1980000"/>
            <a:ext cx="5860800" cy="41119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Ipinatayo ang monumento ni Dr. Jose Rizal sa Luneta bilang pag-alala at parangal sa kanyang pagiging bayani ng Pilipinas. Sa lugar na ito noong Disyembre 30, 1896 binaril siya ng mga Espanyol na sumakop sa ating bansa. Taon-taon, ang makasaysayang araw na ito ay ipinagdiriwang bilang araw ng ating pambansang bayani o Rizal Day. Nag-aalay rin dito ng bulaklak ang Pangulo ng Pilipinas tuwing ika-12 ng Hunyo sa pagdiriwang ng Araw ng Kalayaan o Independence Day ng ating bansa.</a:t>
            </a:r>
            <a:endParaRPr b="0" lang="en-PH"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8" name="Rectangle 60"/>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69" name="Rectangle 61"/>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270" name=""/>
          <p:cNvSpPr/>
          <p:nvPr/>
        </p:nvSpPr>
        <p:spPr>
          <a:xfrm>
            <a:off x="971640" y="1440000"/>
            <a:ext cx="10728000" cy="821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Ayala Museum (Lungsod Makati)</a:t>
            </a:r>
            <a:endParaRPr b="0" lang="en-PH" sz="2400" spc="-1" strike="noStrike">
              <a:solidFill>
                <a:srgbClr val="000000"/>
              </a:solidFill>
              <a:latin typeface="Arial"/>
            </a:endParaRPr>
          </a:p>
        </p:txBody>
      </p:sp>
      <p:sp>
        <p:nvSpPr>
          <p:cNvPr id="271" name=""/>
          <p:cNvSpPr/>
          <p:nvPr/>
        </p:nvSpPr>
        <p:spPr>
          <a:xfrm>
            <a:off x="1158840" y="1908000"/>
            <a:ext cx="6040800" cy="42559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Ito ay isang museo ng iba’t ibang gawang sining at ng mga bagay na bahagi ng ating kasaysayan. Makikita rito ang tinatawag na </a:t>
            </a:r>
            <a:r>
              <a:rPr b="0" i="1" lang="en-PH" sz="2200" spc="-1" strike="noStrike">
                <a:solidFill>
                  <a:srgbClr val="000000"/>
                </a:solidFill>
                <a:latin typeface="Lato"/>
              </a:rPr>
              <a:t>“Gold of Ancestors”</a:t>
            </a:r>
            <a:r>
              <a:rPr b="0" lang="en-PH" sz="2200" spc="-1" strike="noStrike">
                <a:solidFill>
                  <a:srgbClr val="000000"/>
                </a:solidFill>
                <a:latin typeface="Lato"/>
              </a:rPr>
              <a:t> na naglalarawan ng mga </a:t>
            </a:r>
            <a:r>
              <a:rPr b="0" i="1" lang="en-PH" sz="2200" spc="-1" strike="noStrike">
                <a:solidFill>
                  <a:srgbClr val="000000"/>
                </a:solidFill>
                <a:latin typeface="Lato"/>
              </a:rPr>
              <a:t>artifact</a:t>
            </a:r>
            <a:r>
              <a:rPr b="0" lang="en-PH" sz="2200" spc="-1" strike="noStrike">
                <a:solidFill>
                  <a:srgbClr val="000000"/>
                </a:solidFill>
                <a:latin typeface="Lato"/>
              </a:rPr>
              <a:t> noong unang panahon.</a:t>
            </a:r>
            <a:endParaRPr b="0" lang="en-PH" sz="2200" spc="-1" strike="noStrike">
              <a:solidFill>
                <a:srgbClr val="000000"/>
              </a:solidFill>
              <a:latin typeface="Arial"/>
            </a:endParaRPr>
          </a:p>
        </p:txBody>
      </p:sp>
      <p:pic>
        <p:nvPicPr>
          <p:cNvPr id="272" name="" descr=""/>
          <p:cNvPicPr/>
          <p:nvPr/>
        </p:nvPicPr>
        <p:blipFill>
          <a:blip r:embed="rId1"/>
          <a:stretch/>
        </p:blipFill>
        <p:spPr>
          <a:xfrm>
            <a:off x="7351200" y="2120400"/>
            <a:ext cx="4136400" cy="299844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3" name="Rectangle 62"/>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74" name="Rectangle 63"/>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275" name=""/>
          <p:cNvSpPr/>
          <p:nvPr/>
        </p:nvSpPr>
        <p:spPr>
          <a:xfrm>
            <a:off x="971640" y="1440000"/>
            <a:ext cx="10728000" cy="821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Museo ng Makati (J.P. Rizal St., Brgy Poblacion, Lungsod Makati)</a:t>
            </a:r>
            <a:endParaRPr b="0" lang="en-PH" sz="2400" spc="-1" strike="noStrike">
              <a:solidFill>
                <a:srgbClr val="000000"/>
              </a:solidFill>
              <a:latin typeface="Arial"/>
            </a:endParaRPr>
          </a:p>
        </p:txBody>
      </p:sp>
      <p:sp>
        <p:nvSpPr>
          <p:cNvPr id="276" name=""/>
          <p:cNvSpPr/>
          <p:nvPr/>
        </p:nvSpPr>
        <p:spPr>
          <a:xfrm>
            <a:off x="1158840" y="1908000"/>
            <a:ext cx="6040800" cy="42559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Makikita rito ang mga labi ng mga sinaunang hayop at ang koleksiyon ng mga larawan, </a:t>
            </a:r>
            <a:r>
              <a:rPr b="0" i="1" lang="en-PH" sz="2200" spc="-1" strike="noStrike">
                <a:solidFill>
                  <a:srgbClr val="000000"/>
                </a:solidFill>
                <a:latin typeface="Lato"/>
              </a:rPr>
              <a:t>diorama</a:t>
            </a:r>
            <a:r>
              <a:rPr b="0" lang="en-PH" sz="2200" spc="-1" strike="noStrike">
                <a:solidFill>
                  <a:srgbClr val="000000"/>
                </a:solidFill>
                <a:latin typeface="Lato"/>
              </a:rPr>
              <a:t>, at </a:t>
            </a:r>
            <a:r>
              <a:rPr b="0" i="1" lang="en-PH" sz="2200" spc="-1" strike="noStrike">
                <a:solidFill>
                  <a:srgbClr val="000000"/>
                </a:solidFill>
                <a:latin typeface="Lato"/>
              </a:rPr>
              <a:t>mural</a:t>
            </a:r>
            <a:r>
              <a:rPr b="0" lang="en-PH" sz="2200" spc="-1" strike="noStrike">
                <a:solidFill>
                  <a:srgbClr val="000000"/>
                </a:solidFill>
                <a:latin typeface="Lato"/>
              </a:rPr>
              <a:t> na tungkol sa kasaysayan ng Lungsod Makati.</a:t>
            </a:r>
            <a:endParaRPr b="0" lang="en-PH" sz="2200" spc="-1" strike="noStrike">
              <a:solidFill>
                <a:srgbClr val="000000"/>
              </a:solidFill>
              <a:latin typeface="Arial"/>
            </a:endParaRPr>
          </a:p>
        </p:txBody>
      </p:sp>
      <p:pic>
        <p:nvPicPr>
          <p:cNvPr id="277" name="" descr=""/>
          <p:cNvPicPr/>
          <p:nvPr/>
        </p:nvPicPr>
        <p:blipFill>
          <a:blip r:embed="rId1"/>
          <a:stretch/>
        </p:blipFill>
        <p:spPr>
          <a:xfrm>
            <a:off x="7380000" y="2124360"/>
            <a:ext cx="4107600" cy="299772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8" name="Rectangle 64"/>
          <p:cNvSpPr/>
          <p:nvPr/>
        </p:nvSpPr>
        <p:spPr>
          <a:xfrm>
            <a:off x="-113040" y="532080"/>
            <a:ext cx="1001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79" name="Rectangle 65"/>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Pangyayari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280" name=""/>
          <p:cNvSpPr/>
          <p:nvPr/>
        </p:nvSpPr>
        <p:spPr>
          <a:xfrm>
            <a:off x="1620000" y="2700000"/>
            <a:ext cx="0" cy="3420000"/>
          </a:xfrm>
          <a:prstGeom prst="line">
            <a:avLst/>
          </a:prstGeom>
          <a:ln w="19080">
            <a:solidFill>
              <a:srgbClr val="3465a4"/>
            </a:solidFill>
            <a:round/>
          </a:ln>
        </p:spPr>
        <p:style>
          <a:lnRef idx="0"/>
          <a:fillRef idx="0"/>
          <a:effectRef idx="0"/>
          <a:fontRef idx="minor"/>
        </p:style>
        <p:txBody>
          <a:bodyPr lIns="99360" rIns="99360" tIns="108720" bIns="108720" anchor="ctr">
            <a:noAutofit/>
          </a:bodyPr>
          <a:p>
            <a:endParaRPr b="0" lang="en-PH" sz="1800" spc="-1" strike="noStrike">
              <a:solidFill>
                <a:srgbClr val="000000"/>
              </a:solidFill>
              <a:latin typeface="Arial"/>
            </a:endParaRPr>
          </a:p>
        </p:txBody>
      </p:sp>
      <p:sp>
        <p:nvSpPr>
          <p:cNvPr id="281" name=""/>
          <p:cNvSpPr/>
          <p:nvPr/>
        </p:nvSpPr>
        <p:spPr>
          <a:xfrm>
            <a:off x="1512000" y="2700000"/>
            <a:ext cx="180000" cy="180000"/>
          </a:xfrm>
          <a:prstGeom prst="ellipse">
            <a:avLst/>
          </a:prstGeom>
          <a:solidFill>
            <a:schemeClr val="accent1"/>
          </a:solidFill>
          <a:ln w="0">
            <a:solidFill>
              <a:srgbClr val="203864"/>
            </a:solidFill>
          </a:ln>
        </p:spPr>
        <p:style>
          <a:lnRef idx="0"/>
          <a:fillRef idx="0"/>
          <a:effectRef idx="0"/>
          <a:fontRef idx="minor"/>
        </p:style>
        <p:txBody>
          <a:bodyPr lIns="90000" rIns="90000" tIns="90000" bIns="90000" anchor="ctr">
            <a:noAutofit/>
          </a:bodyPr>
          <a:p>
            <a:endParaRPr b="0" lang="en-PH" sz="1800" spc="-1" strike="noStrike">
              <a:solidFill>
                <a:srgbClr val="000000"/>
              </a:solidFill>
              <a:latin typeface="Arial"/>
            </a:endParaRPr>
          </a:p>
        </p:txBody>
      </p:sp>
      <p:pic>
        <p:nvPicPr>
          <p:cNvPr id="282" name="" descr=""/>
          <p:cNvPicPr/>
          <p:nvPr/>
        </p:nvPicPr>
        <p:blipFill>
          <a:blip r:embed="rId1"/>
          <a:stretch/>
        </p:blipFill>
        <p:spPr>
          <a:xfrm>
            <a:off x="2160000" y="2062440"/>
            <a:ext cx="2252160" cy="1717560"/>
          </a:xfrm>
          <a:prstGeom prst="rect">
            <a:avLst/>
          </a:prstGeom>
          <a:ln w="0">
            <a:solidFill>
              <a:srgbClr val="3465a4"/>
            </a:solidFill>
          </a:ln>
        </p:spPr>
      </p:pic>
      <p:sp>
        <p:nvSpPr>
          <p:cNvPr id="283" name=""/>
          <p:cNvSpPr/>
          <p:nvPr/>
        </p:nvSpPr>
        <p:spPr>
          <a:xfrm>
            <a:off x="1512360" y="4644360"/>
            <a:ext cx="180000" cy="180000"/>
          </a:xfrm>
          <a:prstGeom prst="ellipse">
            <a:avLst/>
          </a:prstGeom>
          <a:solidFill>
            <a:schemeClr val="accent1"/>
          </a:solidFill>
          <a:ln w="0">
            <a:solidFill>
              <a:srgbClr val="203864"/>
            </a:solidFill>
          </a:ln>
        </p:spPr>
        <p:style>
          <a:lnRef idx="0"/>
          <a:fillRef idx="0"/>
          <a:effectRef idx="0"/>
          <a:fontRef idx="minor"/>
        </p:style>
        <p:txBody>
          <a:bodyPr lIns="90000" rIns="90000" tIns="90000" bIns="90000" anchor="ctr">
            <a:noAutofit/>
          </a:bodyPr>
          <a:p>
            <a:endParaRPr b="0" lang="en-PH" sz="1800" spc="-1" strike="noStrike">
              <a:solidFill>
                <a:srgbClr val="000000"/>
              </a:solidFill>
              <a:latin typeface="Arial"/>
            </a:endParaRPr>
          </a:p>
        </p:txBody>
      </p:sp>
      <p:pic>
        <p:nvPicPr>
          <p:cNvPr id="284" name="" descr=""/>
          <p:cNvPicPr/>
          <p:nvPr/>
        </p:nvPicPr>
        <p:blipFill>
          <a:blip r:embed="rId2"/>
          <a:stretch/>
        </p:blipFill>
        <p:spPr>
          <a:xfrm>
            <a:off x="2448000" y="3924000"/>
            <a:ext cx="1665000" cy="2160000"/>
          </a:xfrm>
          <a:prstGeom prst="rect">
            <a:avLst/>
          </a:prstGeom>
          <a:ln w="0">
            <a:solidFill>
              <a:srgbClr val="3465a4"/>
            </a:solidFill>
          </a:ln>
        </p:spPr>
      </p:pic>
      <p:sp>
        <p:nvSpPr>
          <p:cNvPr id="285" name=""/>
          <p:cNvSpPr txBox="1"/>
          <p:nvPr/>
        </p:nvSpPr>
        <p:spPr>
          <a:xfrm>
            <a:off x="544680" y="2564640"/>
            <a:ext cx="1003320" cy="495360"/>
          </a:xfrm>
          <a:prstGeom prst="rect">
            <a:avLst/>
          </a:prstGeom>
          <a:noFill/>
          <a:ln w="0">
            <a:noFill/>
          </a:ln>
        </p:spPr>
        <p:txBody>
          <a:bodyPr lIns="90000" rIns="90000" tIns="45000" bIns="45000" anchor="t">
            <a:noAutofit/>
          </a:bodyPr>
          <a:p>
            <a:pPr algn="ctr"/>
            <a:r>
              <a:rPr b="0" lang="en-PH" sz="2200" spc="-1" strike="noStrike">
                <a:solidFill>
                  <a:srgbClr val="000000"/>
                </a:solidFill>
                <a:latin typeface="Lato"/>
                <a:ea typeface=""/>
              </a:rPr>
              <a:t>1962</a:t>
            </a:r>
            <a:endParaRPr b="0" lang="en-PH" sz="2200" spc="-1" strike="noStrike">
              <a:solidFill>
                <a:srgbClr val="000000"/>
              </a:solidFill>
              <a:latin typeface="Lato"/>
              <a:ea typeface=""/>
            </a:endParaRPr>
          </a:p>
        </p:txBody>
      </p:sp>
      <p:sp>
        <p:nvSpPr>
          <p:cNvPr id="286" name=""/>
          <p:cNvSpPr txBox="1"/>
          <p:nvPr/>
        </p:nvSpPr>
        <p:spPr>
          <a:xfrm>
            <a:off x="545040" y="4544640"/>
            <a:ext cx="1003320" cy="495360"/>
          </a:xfrm>
          <a:prstGeom prst="rect">
            <a:avLst/>
          </a:prstGeom>
          <a:noFill/>
          <a:ln w="0">
            <a:noFill/>
          </a:ln>
        </p:spPr>
        <p:txBody>
          <a:bodyPr lIns="90000" rIns="90000" tIns="45000" bIns="45000" anchor="t">
            <a:noAutofit/>
          </a:bodyPr>
          <a:p>
            <a:pPr algn="ctr"/>
            <a:r>
              <a:rPr b="0" lang="en-PH" sz="2200" spc="-1" strike="noStrike">
                <a:solidFill>
                  <a:srgbClr val="000000"/>
                </a:solidFill>
                <a:latin typeface="Lato"/>
                <a:ea typeface=""/>
              </a:rPr>
              <a:t>1975</a:t>
            </a:r>
            <a:endParaRPr b="0" lang="en-PH" sz="2200" spc="-1" strike="noStrike">
              <a:solidFill>
                <a:srgbClr val="000000"/>
              </a:solidFill>
              <a:latin typeface="Lato"/>
              <a:ea typeface=""/>
            </a:endParaRPr>
          </a:p>
        </p:txBody>
      </p:sp>
      <p:sp>
        <p:nvSpPr>
          <p:cNvPr id="287" name=""/>
          <p:cNvSpPr txBox="1"/>
          <p:nvPr/>
        </p:nvSpPr>
        <p:spPr>
          <a:xfrm>
            <a:off x="4561560" y="2484000"/>
            <a:ext cx="5986440" cy="639000"/>
          </a:xfrm>
          <a:prstGeom prst="rect">
            <a:avLst/>
          </a:prstGeom>
          <a:noFill/>
          <a:ln w="0">
            <a:noFill/>
          </a:ln>
        </p:spPr>
        <p:txBody>
          <a:bodyPr lIns="90000" rIns="90000" tIns="45000" bIns="45000" anchor="t">
            <a:noAutofit/>
          </a:bodyPr>
          <a:p>
            <a:r>
              <a:rPr b="0" lang="en-PH" sz="2200" spc="-1" strike="noStrike">
                <a:solidFill>
                  <a:srgbClr val="000000"/>
                </a:solidFill>
                <a:latin typeface="Lato"/>
                <a:ea typeface=""/>
              </a:rPr>
              <a:t>Naihayag bilang isang lungsod ang Caloocan.</a:t>
            </a:r>
            <a:endParaRPr b="0" lang="en-PH" sz="2200" spc="-1" strike="noStrike">
              <a:solidFill>
                <a:srgbClr val="000000"/>
              </a:solidFill>
              <a:latin typeface="Lato"/>
              <a:ea typeface=""/>
            </a:endParaRPr>
          </a:p>
        </p:txBody>
      </p:sp>
      <p:sp>
        <p:nvSpPr>
          <p:cNvPr id="288" name=""/>
          <p:cNvSpPr txBox="1"/>
          <p:nvPr/>
        </p:nvSpPr>
        <p:spPr>
          <a:xfrm>
            <a:off x="4561920" y="4284360"/>
            <a:ext cx="6598080" cy="1095840"/>
          </a:xfrm>
          <a:prstGeom prst="rect">
            <a:avLst/>
          </a:prstGeom>
          <a:noFill/>
          <a:ln w="0">
            <a:noFill/>
          </a:ln>
        </p:spPr>
        <p:txBody>
          <a:bodyPr lIns="90000" rIns="90000" tIns="45000" bIns="45000" anchor="t">
            <a:noAutofit/>
          </a:bodyPr>
          <a:p>
            <a:r>
              <a:rPr b="0" lang="en-PH" sz="2200" spc="-1" strike="noStrike">
                <a:solidFill>
                  <a:srgbClr val="000000"/>
                </a:solidFill>
                <a:latin typeface="Lato"/>
                <a:ea typeface=""/>
              </a:rPr>
              <a:t>Nalikha ang Metropolitan Manila Commission. Naging bahagi nito ang Malabon at bayan ng Pateros.</a:t>
            </a:r>
            <a:endParaRPr b="0" lang="en-PH" sz="2200" spc="-1" strike="noStrike">
              <a:solidFill>
                <a:srgbClr val="000000"/>
              </a:solidFill>
              <a:latin typeface="Lato"/>
              <a:ea typeface=""/>
            </a:endParaRPr>
          </a:p>
        </p:txBody>
      </p:sp>
      <p:sp>
        <p:nvSpPr>
          <p:cNvPr id="289" name=""/>
          <p:cNvSpPr txBox="1"/>
          <p:nvPr/>
        </p:nvSpPr>
        <p:spPr>
          <a:xfrm>
            <a:off x="948600" y="1413360"/>
            <a:ext cx="9815400" cy="425520"/>
          </a:xfrm>
          <a:prstGeom prst="rect">
            <a:avLst/>
          </a:prstGeom>
          <a:noFill/>
          <a:ln w="0">
            <a:noFill/>
          </a:ln>
        </p:spPr>
        <p:txBody>
          <a:bodyPr lIns="90000" rIns="90000" tIns="45000" bIns="45000" anchor="t">
            <a:noAutofit/>
          </a:bodyPr>
          <a:p>
            <a:r>
              <a:rPr b="0" i="1" lang="en-PH" sz="2200" spc="-1" strike="noStrike">
                <a:solidFill>
                  <a:srgbClr val="000000"/>
                </a:solidFill>
                <a:latin typeface="Lato"/>
              </a:rPr>
              <a:t>Timeline </a:t>
            </a:r>
            <a:r>
              <a:rPr b="0" lang="en-PH" sz="2200" spc="-1" strike="noStrike">
                <a:solidFill>
                  <a:srgbClr val="000000"/>
                </a:solidFill>
                <a:latin typeface="Lato"/>
              </a:rPr>
              <a:t>ng</a:t>
            </a:r>
            <a:r>
              <a:rPr b="0" lang="en-PH" sz="2200" spc="-1" strike="noStrike">
                <a:solidFill>
                  <a:srgbClr val="000000"/>
                </a:solidFill>
                <a:latin typeface="Lato"/>
              </a:rPr>
              <a:t> mga makasaysayang pangyayaring naganap sa NCR.</a:t>
            </a:r>
            <a:endParaRPr b="0" lang="en-PH" sz="2200" spc="-1" strike="noStrike">
              <a:solidFill>
                <a:srgbClr val="000000"/>
              </a:solidFill>
              <a:latin typeface="Lato"/>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0" name="Rectangle 66"/>
          <p:cNvSpPr/>
          <p:nvPr/>
        </p:nvSpPr>
        <p:spPr>
          <a:xfrm>
            <a:off x="-113040" y="532080"/>
            <a:ext cx="1001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91" name="Rectangle 67"/>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Pangyayari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292" name=""/>
          <p:cNvSpPr/>
          <p:nvPr/>
        </p:nvSpPr>
        <p:spPr>
          <a:xfrm>
            <a:off x="1620000" y="1440000"/>
            <a:ext cx="0" cy="4680000"/>
          </a:xfrm>
          <a:prstGeom prst="line">
            <a:avLst/>
          </a:prstGeom>
          <a:ln w="19080">
            <a:solidFill>
              <a:srgbClr val="3465a4"/>
            </a:solidFill>
            <a:round/>
          </a:ln>
        </p:spPr>
        <p:style>
          <a:lnRef idx="0"/>
          <a:fillRef idx="0"/>
          <a:effectRef idx="0"/>
          <a:fontRef idx="minor"/>
        </p:style>
        <p:txBody>
          <a:bodyPr lIns="99360" rIns="99360" tIns="108720" bIns="108720" anchor="ctr">
            <a:noAutofit/>
          </a:bodyPr>
          <a:p>
            <a:endParaRPr b="0" lang="en-PH" sz="1800" spc="-1" strike="noStrike">
              <a:solidFill>
                <a:srgbClr val="000000"/>
              </a:solidFill>
              <a:latin typeface="Arial"/>
            </a:endParaRPr>
          </a:p>
        </p:txBody>
      </p:sp>
      <p:sp>
        <p:nvSpPr>
          <p:cNvPr id="293" name=""/>
          <p:cNvSpPr/>
          <p:nvPr/>
        </p:nvSpPr>
        <p:spPr>
          <a:xfrm>
            <a:off x="1512000" y="2196000"/>
            <a:ext cx="180000" cy="180000"/>
          </a:xfrm>
          <a:prstGeom prst="ellipse">
            <a:avLst/>
          </a:prstGeom>
          <a:solidFill>
            <a:schemeClr val="accent1"/>
          </a:solidFill>
          <a:ln w="0">
            <a:solidFill>
              <a:srgbClr val="203864"/>
            </a:solidFill>
          </a:ln>
        </p:spPr>
        <p:style>
          <a:lnRef idx="0"/>
          <a:fillRef idx="0"/>
          <a:effectRef idx="0"/>
          <a:fontRef idx="minor"/>
        </p:style>
        <p:txBody>
          <a:bodyPr lIns="90000" rIns="90000" tIns="90000" bIns="90000" anchor="ctr">
            <a:noAutofit/>
          </a:bodyPr>
          <a:p>
            <a:endParaRPr b="0" lang="en-PH" sz="1800" spc="-1" strike="noStrike">
              <a:solidFill>
                <a:srgbClr val="000000"/>
              </a:solidFill>
              <a:latin typeface="Arial"/>
            </a:endParaRPr>
          </a:p>
        </p:txBody>
      </p:sp>
      <p:sp>
        <p:nvSpPr>
          <p:cNvPr id="294" name=""/>
          <p:cNvSpPr/>
          <p:nvPr/>
        </p:nvSpPr>
        <p:spPr>
          <a:xfrm>
            <a:off x="1512360" y="4392360"/>
            <a:ext cx="180000" cy="180000"/>
          </a:xfrm>
          <a:prstGeom prst="ellipse">
            <a:avLst/>
          </a:prstGeom>
          <a:solidFill>
            <a:schemeClr val="accent1"/>
          </a:solidFill>
          <a:ln w="0">
            <a:solidFill>
              <a:srgbClr val="203864"/>
            </a:solidFill>
          </a:ln>
        </p:spPr>
        <p:style>
          <a:lnRef idx="0"/>
          <a:fillRef idx="0"/>
          <a:effectRef idx="0"/>
          <a:fontRef idx="minor"/>
        </p:style>
        <p:txBody>
          <a:bodyPr lIns="90000" rIns="90000" tIns="90000" bIns="90000" anchor="ctr">
            <a:noAutofit/>
          </a:bodyPr>
          <a:p>
            <a:endParaRPr b="0" lang="en-PH" sz="1800" spc="-1" strike="noStrike">
              <a:solidFill>
                <a:srgbClr val="000000"/>
              </a:solidFill>
              <a:latin typeface="Arial"/>
            </a:endParaRPr>
          </a:p>
        </p:txBody>
      </p:sp>
      <p:sp>
        <p:nvSpPr>
          <p:cNvPr id="295" name=""/>
          <p:cNvSpPr txBox="1"/>
          <p:nvPr/>
        </p:nvSpPr>
        <p:spPr>
          <a:xfrm>
            <a:off x="544680" y="2060640"/>
            <a:ext cx="1003320" cy="495360"/>
          </a:xfrm>
          <a:prstGeom prst="rect">
            <a:avLst/>
          </a:prstGeom>
          <a:noFill/>
          <a:ln w="0">
            <a:noFill/>
          </a:ln>
        </p:spPr>
        <p:txBody>
          <a:bodyPr lIns="90000" rIns="90000" tIns="45000" bIns="45000" anchor="t">
            <a:noAutofit/>
          </a:bodyPr>
          <a:p>
            <a:pPr algn="ctr"/>
            <a:r>
              <a:rPr b="0" lang="en-PH" sz="2200" spc="-1" strike="noStrike">
                <a:solidFill>
                  <a:srgbClr val="000000"/>
                </a:solidFill>
                <a:latin typeface="Lato"/>
                <a:ea typeface=""/>
              </a:rPr>
              <a:t>1976</a:t>
            </a:r>
            <a:endParaRPr b="0" lang="en-PH" sz="2200" spc="-1" strike="noStrike">
              <a:solidFill>
                <a:srgbClr val="000000"/>
              </a:solidFill>
              <a:latin typeface="Lato"/>
              <a:ea typeface=""/>
            </a:endParaRPr>
          </a:p>
        </p:txBody>
      </p:sp>
      <p:sp>
        <p:nvSpPr>
          <p:cNvPr id="296" name=""/>
          <p:cNvSpPr txBox="1"/>
          <p:nvPr/>
        </p:nvSpPr>
        <p:spPr>
          <a:xfrm>
            <a:off x="545040" y="4292640"/>
            <a:ext cx="1003320" cy="495360"/>
          </a:xfrm>
          <a:prstGeom prst="rect">
            <a:avLst/>
          </a:prstGeom>
          <a:noFill/>
          <a:ln w="0">
            <a:noFill/>
          </a:ln>
        </p:spPr>
        <p:txBody>
          <a:bodyPr lIns="90000" rIns="90000" tIns="45000" bIns="45000" anchor="t">
            <a:noAutofit/>
          </a:bodyPr>
          <a:p>
            <a:pPr algn="ctr"/>
            <a:r>
              <a:rPr b="0" lang="en-PH" sz="2200" spc="-1" strike="noStrike">
                <a:solidFill>
                  <a:srgbClr val="000000"/>
                </a:solidFill>
                <a:latin typeface="Lato"/>
                <a:ea typeface=""/>
              </a:rPr>
              <a:t>1995</a:t>
            </a:r>
            <a:endParaRPr b="0" lang="en-PH" sz="2200" spc="-1" strike="noStrike">
              <a:solidFill>
                <a:srgbClr val="000000"/>
              </a:solidFill>
              <a:latin typeface="Lato"/>
              <a:ea typeface=""/>
            </a:endParaRPr>
          </a:p>
        </p:txBody>
      </p:sp>
      <p:sp>
        <p:nvSpPr>
          <p:cNvPr id="297" name=""/>
          <p:cNvSpPr txBox="1"/>
          <p:nvPr/>
        </p:nvSpPr>
        <p:spPr>
          <a:xfrm>
            <a:off x="4561560" y="2088000"/>
            <a:ext cx="5986440" cy="1095840"/>
          </a:xfrm>
          <a:prstGeom prst="rect">
            <a:avLst/>
          </a:prstGeom>
          <a:noFill/>
          <a:ln w="0">
            <a:noFill/>
          </a:ln>
        </p:spPr>
        <p:txBody>
          <a:bodyPr lIns="90000" rIns="90000" tIns="45000" bIns="45000" anchor="t">
            <a:noAutofit/>
          </a:bodyPr>
          <a:p>
            <a:r>
              <a:rPr b="0" lang="en-PH" sz="2200" spc="-1" strike="noStrike">
                <a:solidFill>
                  <a:srgbClr val="000000"/>
                </a:solidFill>
                <a:latin typeface="Lato"/>
                <a:ea typeface=""/>
              </a:rPr>
              <a:t>Naging sentro ang Metro Manila ng pamahalaan ng Pilipinas at naibalik ang pagiging kapital ng bansa.</a:t>
            </a:r>
            <a:endParaRPr b="0" lang="en-PH" sz="2200" spc="-1" strike="noStrike">
              <a:solidFill>
                <a:srgbClr val="000000"/>
              </a:solidFill>
              <a:latin typeface="Lato"/>
              <a:ea typeface=""/>
            </a:endParaRPr>
          </a:p>
        </p:txBody>
      </p:sp>
      <p:sp>
        <p:nvSpPr>
          <p:cNvPr id="298" name=""/>
          <p:cNvSpPr txBox="1"/>
          <p:nvPr/>
        </p:nvSpPr>
        <p:spPr>
          <a:xfrm>
            <a:off x="6300000" y="4068360"/>
            <a:ext cx="4860000" cy="1095840"/>
          </a:xfrm>
          <a:prstGeom prst="rect">
            <a:avLst/>
          </a:prstGeom>
          <a:noFill/>
          <a:ln w="0">
            <a:noFill/>
          </a:ln>
        </p:spPr>
        <p:txBody>
          <a:bodyPr lIns="90000" rIns="90000" tIns="45000" bIns="45000" anchor="t">
            <a:noAutofit/>
          </a:bodyPr>
          <a:p>
            <a:r>
              <a:rPr b="0" lang="en-PH" sz="2200" spc="-1" strike="noStrike">
                <a:solidFill>
                  <a:srgbClr val="000000"/>
                </a:solidFill>
                <a:latin typeface="Lato"/>
                <a:ea typeface=""/>
              </a:rPr>
              <a:t>Naitatag bilang mga lungsod ang Makati, Muntinlupa, at Pasig.</a:t>
            </a:r>
            <a:endParaRPr b="0" lang="en-PH" sz="2200" spc="-1" strike="noStrike">
              <a:solidFill>
                <a:srgbClr val="000000"/>
              </a:solidFill>
              <a:latin typeface="Lato"/>
              <a:ea typeface=""/>
            </a:endParaRPr>
          </a:p>
        </p:txBody>
      </p:sp>
      <p:pic>
        <p:nvPicPr>
          <p:cNvPr id="299" name="" descr=""/>
          <p:cNvPicPr/>
          <p:nvPr/>
        </p:nvPicPr>
        <p:blipFill>
          <a:blip r:embed="rId1"/>
          <a:stretch/>
        </p:blipFill>
        <p:spPr>
          <a:xfrm>
            <a:off x="2448000" y="1512000"/>
            <a:ext cx="1789920" cy="2160000"/>
          </a:xfrm>
          <a:prstGeom prst="rect">
            <a:avLst/>
          </a:prstGeom>
          <a:ln w="0">
            <a:solidFill>
              <a:srgbClr val="3465a4"/>
            </a:solidFill>
          </a:ln>
        </p:spPr>
      </p:pic>
      <p:pic>
        <p:nvPicPr>
          <p:cNvPr id="300" name="" descr=""/>
          <p:cNvPicPr/>
          <p:nvPr/>
        </p:nvPicPr>
        <p:blipFill>
          <a:blip r:embed="rId2"/>
          <a:stretch/>
        </p:blipFill>
        <p:spPr>
          <a:xfrm>
            <a:off x="2131920" y="3960000"/>
            <a:ext cx="2008080" cy="1546560"/>
          </a:xfrm>
          <a:prstGeom prst="rect">
            <a:avLst/>
          </a:prstGeom>
          <a:ln w="0">
            <a:solidFill>
              <a:srgbClr val="3465a4"/>
            </a:solidFill>
          </a:ln>
        </p:spPr>
      </p:pic>
      <p:pic>
        <p:nvPicPr>
          <p:cNvPr id="301" name="" descr=""/>
          <p:cNvPicPr/>
          <p:nvPr/>
        </p:nvPicPr>
        <p:blipFill>
          <a:blip r:embed="rId3"/>
          <a:stretch/>
        </p:blipFill>
        <p:spPr>
          <a:xfrm>
            <a:off x="4248000" y="3960000"/>
            <a:ext cx="2016000" cy="154656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2" name="Rectangle 68"/>
          <p:cNvSpPr/>
          <p:nvPr/>
        </p:nvSpPr>
        <p:spPr>
          <a:xfrm>
            <a:off x="-113040" y="532080"/>
            <a:ext cx="1001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303" name="Rectangle 69"/>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Pangyayari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304" name=""/>
          <p:cNvSpPr/>
          <p:nvPr/>
        </p:nvSpPr>
        <p:spPr>
          <a:xfrm>
            <a:off x="1620000" y="1440000"/>
            <a:ext cx="0" cy="4680000"/>
          </a:xfrm>
          <a:prstGeom prst="line">
            <a:avLst/>
          </a:prstGeom>
          <a:ln w="19080">
            <a:solidFill>
              <a:srgbClr val="3465a4"/>
            </a:solidFill>
            <a:round/>
          </a:ln>
        </p:spPr>
        <p:style>
          <a:lnRef idx="0"/>
          <a:fillRef idx="0"/>
          <a:effectRef idx="0"/>
          <a:fontRef idx="minor"/>
        </p:style>
        <p:txBody>
          <a:bodyPr lIns="99360" rIns="99360" tIns="108720" bIns="108720" anchor="ctr">
            <a:noAutofit/>
          </a:bodyPr>
          <a:p>
            <a:endParaRPr b="0" lang="en-PH" sz="1800" spc="-1" strike="noStrike">
              <a:solidFill>
                <a:srgbClr val="000000"/>
              </a:solidFill>
              <a:latin typeface="Arial"/>
            </a:endParaRPr>
          </a:p>
        </p:txBody>
      </p:sp>
      <p:sp>
        <p:nvSpPr>
          <p:cNvPr id="305" name=""/>
          <p:cNvSpPr/>
          <p:nvPr/>
        </p:nvSpPr>
        <p:spPr>
          <a:xfrm>
            <a:off x="1512000" y="2196000"/>
            <a:ext cx="180000" cy="180000"/>
          </a:xfrm>
          <a:prstGeom prst="ellipse">
            <a:avLst/>
          </a:prstGeom>
          <a:solidFill>
            <a:schemeClr val="accent1"/>
          </a:solidFill>
          <a:ln w="0">
            <a:solidFill>
              <a:srgbClr val="203864"/>
            </a:solidFill>
          </a:ln>
        </p:spPr>
        <p:style>
          <a:lnRef idx="0"/>
          <a:fillRef idx="0"/>
          <a:effectRef idx="0"/>
          <a:fontRef idx="minor"/>
        </p:style>
        <p:txBody>
          <a:bodyPr lIns="90000" rIns="90000" tIns="90000" bIns="90000" anchor="ctr">
            <a:noAutofit/>
          </a:bodyPr>
          <a:p>
            <a:endParaRPr b="0" lang="en-PH" sz="1800" spc="-1" strike="noStrike">
              <a:solidFill>
                <a:srgbClr val="000000"/>
              </a:solidFill>
              <a:latin typeface="Arial"/>
            </a:endParaRPr>
          </a:p>
        </p:txBody>
      </p:sp>
      <p:sp>
        <p:nvSpPr>
          <p:cNvPr id="306" name=""/>
          <p:cNvSpPr/>
          <p:nvPr/>
        </p:nvSpPr>
        <p:spPr>
          <a:xfrm>
            <a:off x="1512360" y="4932360"/>
            <a:ext cx="180000" cy="180000"/>
          </a:xfrm>
          <a:prstGeom prst="ellipse">
            <a:avLst/>
          </a:prstGeom>
          <a:solidFill>
            <a:schemeClr val="accent1"/>
          </a:solidFill>
          <a:ln w="0">
            <a:solidFill>
              <a:srgbClr val="203864"/>
            </a:solidFill>
          </a:ln>
        </p:spPr>
        <p:style>
          <a:lnRef idx="0"/>
          <a:fillRef idx="0"/>
          <a:effectRef idx="0"/>
          <a:fontRef idx="minor"/>
        </p:style>
        <p:txBody>
          <a:bodyPr lIns="90000" rIns="90000" tIns="90000" bIns="90000" anchor="ctr">
            <a:noAutofit/>
          </a:bodyPr>
          <a:p>
            <a:endParaRPr b="0" lang="en-PH" sz="1800" spc="-1" strike="noStrike">
              <a:solidFill>
                <a:srgbClr val="000000"/>
              </a:solidFill>
              <a:latin typeface="Arial"/>
            </a:endParaRPr>
          </a:p>
        </p:txBody>
      </p:sp>
      <p:sp>
        <p:nvSpPr>
          <p:cNvPr id="307" name=""/>
          <p:cNvSpPr txBox="1"/>
          <p:nvPr/>
        </p:nvSpPr>
        <p:spPr>
          <a:xfrm>
            <a:off x="544680" y="2060640"/>
            <a:ext cx="1003320" cy="495360"/>
          </a:xfrm>
          <a:prstGeom prst="rect">
            <a:avLst/>
          </a:prstGeom>
          <a:noFill/>
          <a:ln w="0">
            <a:noFill/>
          </a:ln>
        </p:spPr>
        <p:txBody>
          <a:bodyPr lIns="90000" rIns="90000" tIns="45000" bIns="45000" anchor="t">
            <a:noAutofit/>
          </a:bodyPr>
          <a:p>
            <a:pPr algn="ctr"/>
            <a:r>
              <a:rPr b="0" lang="en-PH" sz="2200" spc="-1" strike="noStrike">
                <a:solidFill>
                  <a:srgbClr val="000000"/>
                </a:solidFill>
                <a:latin typeface="Lato"/>
                <a:ea typeface=""/>
              </a:rPr>
              <a:t>1996</a:t>
            </a:r>
            <a:endParaRPr b="0" lang="en-PH" sz="2200" spc="-1" strike="noStrike">
              <a:solidFill>
                <a:srgbClr val="000000"/>
              </a:solidFill>
              <a:latin typeface="Lato"/>
              <a:ea typeface=""/>
            </a:endParaRPr>
          </a:p>
        </p:txBody>
      </p:sp>
      <p:sp>
        <p:nvSpPr>
          <p:cNvPr id="308" name=""/>
          <p:cNvSpPr txBox="1"/>
          <p:nvPr/>
        </p:nvSpPr>
        <p:spPr>
          <a:xfrm>
            <a:off x="545040" y="4760640"/>
            <a:ext cx="1003320" cy="495360"/>
          </a:xfrm>
          <a:prstGeom prst="rect">
            <a:avLst/>
          </a:prstGeom>
          <a:noFill/>
          <a:ln w="0">
            <a:noFill/>
          </a:ln>
        </p:spPr>
        <p:txBody>
          <a:bodyPr lIns="90000" rIns="90000" tIns="45000" bIns="45000" anchor="t">
            <a:noAutofit/>
          </a:bodyPr>
          <a:p>
            <a:pPr algn="ctr"/>
            <a:r>
              <a:rPr b="0" lang="en-PH" sz="2200" spc="-1" strike="noStrike">
                <a:solidFill>
                  <a:srgbClr val="000000"/>
                </a:solidFill>
                <a:latin typeface="Lato"/>
                <a:ea typeface=""/>
              </a:rPr>
              <a:t>1997</a:t>
            </a:r>
            <a:endParaRPr b="0" lang="en-PH" sz="2200" spc="-1" strike="noStrike">
              <a:solidFill>
                <a:srgbClr val="000000"/>
              </a:solidFill>
              <a:latin typeface="Lato"/>
              <a:ea typeface=""/>
            </a:endParaRPr>
          </a:p>
        </p:txBody>
      </p:sp>
      <p:sp>
        <p:nvSpPr>
          <p:cNvPr id="309" name=""/>
          <p:cNvSpPr txBox="1"/>
          <p:nvPr/>
        </p:nvSpPr>
        <p:spPr>
          <a:xfrm>
            <a:off x="4561560" y="1800000"/>
            <a:ext cx="5986440" cy="639000"/>
          </a:xfrm>
          <a:prstGeom prst="rect">
            <a:avLst/>
          </a:prstGeom>
          <a:noFill/>
          <a:ln w="0">
            <a:noFill/>
          </a:ln>
        </p:spPr>
        <p:txBody>
          <a:bodyPr lIns="90000" rIns="90000" tIns="45000" bIns="45000" anchor="t">
            <a:noAutofit/>
          </a:bodyPr>
          <a:p>
            <a:r>
              <a:rPr b="0" lang="en-PH" sz="2200" spc="-1" strike="noStrike">
                <a:solidFill>
                  <a:srgbClr val="000000"/>
                </a:solidFill>
                <a:latin typeface="Lato"/>
                <a:ea typeface=""/>
              </a:rPr>
              <a:t>Naging lungsod ang Marikina.</a:t>
            </a:r>
            <a:endParaRPr b="0" lang="en-PH" sz="2200" spc="-1" strike="noStrike">
              <a:solidFill>
                <a:srgbClr val="000000"/>
              </a:solidFill>
              <a:latin typeface="Lato"/>
              <a:ea typeface=""/>
            </a:endParaRPr>
          </a:p>
        </p:txBody>
      </p:sp>
      <p:pic>
        <p:nvPicPr>
          <p:cNvPr id="310" name="" descr=""/>
          <p:cNvPicPr/>
          <p:nvPr/>
        </p:nvPicPr>
        <p:blipFill>
          <a:blip r:embed="rId1"/>
          <a:stretch/>
        </p:blipFill>
        <p:spPr>
          <a:xfrm>
            <a:off x="2416680" y="1381320"/>
            <a:ext cx="1723320" cy="1324440"/>
          </a:xfrm>
          <a:prstGeom prst="rect">
            <a:avLst/>
          </a:prstGeom>
          <a:ln w="0">
            <a:solidFill>
              <a:srgbClr val="3465a4"/>
            </a:solidFill>
          </a:ln>
        </p:spPr>
      </p:pic>
      <p:pic>
        <p:nvPicPr>
          <p:cNvPr id="311" name="" descr=""/>
          <p:cNvPicPr/>
          <p:nvPr/>
        </p:nvPicPr>
        <p:blipFill>
          <a:blip r:embed="rId2"/>
          <a:stretch/>
        </p:blipFill>
        <p:spPr>
          <a:xfrm>
            <a:off x="2416680" y="2821320"/>
            <a:ext cx="1741320" cy="1324440"/>
          </a:xfrm>
          <a:prstGeom prst="rect">
            <a:avLst/>
          </a:prstGeom>
          <a:ln w="0">
            <a:solidFill>
              <a:srgbClr val="3465a4"/>
            </a:solidFill>
          </a:ln>
        </p:spPr>
      </p:pic>
      <p:pic>
        <p:nvPicPr>
          <p:cNvPr id="312" name="" descr=""/>
          <p:cNvPicPr/>
          <p:nvPr/>
        </p:nvPicPr>
        <p:blipFill>
          <a:blip r:embed="rId3"/>
          <a:stretch/>
        </p:blipFill>
        <p:spPr>
          <a:xfrm>
            <a:off x="2214360" y="4320000"/>
            <a:ext cx="2122920" cy="1620000"/>
          </a:xfrm>
          <a:prstGeom prst="rect">
            <a:avLst/>
          </a:prstGeom>
          <a:ln w="0">
            <a:solidFill>
              <a:srgbClr val="3465a4"/>
            </a:solidFill>
          </a:ln>
        </p:spPr>
      </p:pic>
      <p:sp>
        <p:nvSpPr>
          <p:cNvPr id="313" name=""/>
          <p:cNvSpPr txBox="1"/>
          <p:nvPr/>
        </p:nvSpPr>
        <p:spPr>
          <a:xfrm>
            <a:off x="4561920" y="2844360"/>
            <a:ext cx="7138080" cy="1095840"/>
          </a:xfrm>
          <a:prstGeom prst="rect">
            <a:avLst/>
          </a:prstGeom>
          <a:noFill/>
          <a:ln w="0">
            <a:noFill/>
          </a:ln>
        </p:spPr>
        <p:txBody>
          <a:bodyPr lIns="90000" rIns="90000" tIns="45000" bIns="45000" anchor="t">
            <a:noAutofit/>
          </a:bodyPr>
          <a:p>
            <a:r>
              <a:rPr b="0" lang="en-PH" sz="2200" spc="-1" strike="noStrike">
                <a:solidFill>
                  <a:srgbClr val="000000"/>
                </a:solidFill>
                <a:latin typeface="Lato"/>
                <a:ea typeface=""/>
              </a:rPr>
              <a:t>Binago ni Pangulong Corazon Aquino ang estruktura</a:t>
            </a:r>
            <a:endParaRPr b="0" lang="en-PH" sz="2200" spc="-1" strike="noStrike">
              <a:solidFill>
                <a:srgbClr val="000000"/>
              </a:solidFill>
              <a:latin typeface="Lato"/>
              <a:ea typeface=""/>
            </a:endParaRPr>
          </a:p>
          <a:p>
            <a:r>
              <a:rPr b="0" lang="en-PH" sz="2200" spc="-1" strike="noStrike">
                <a:solidFill>
                  <a:srgbClr val="000000"/>
                </a:solidFill>
                <a:latin typeface="Lato"/>
                <a:ea typeface=""/>
              </a:rPr>
              <a:t>o organisasyon. Ginawa itong Metropolitan Manila Development Authority.</a:t>
            </a:r>
            <a:endParaRPr b="0" lang="en-PH" sz="2200" spc="-1" strike="noStrike">
              <a:solidFill>
                <a:srgbClr val="000000"/>
              </a:solidFill>
              <a:latin typeface="Lato"/>
              <a:ea typeface=""/>
            </a:endParaRPr>
          </a:p>
        </p:txBody>
      </p:sp>
      <p:sp>
        <p:nvSpPr>
          <p:cNvPr id="314" name=""/>
          <p:cNvSpPr txBox="1"/>
          <p:nvPr/>
        </p:nvSpPr>
        <p:spPr>
          <a:xfrm>
            <a:off x="4561920" y="4752360"/>
            <a:ext cx="5986440" cy="639000"/>
          </a:xfrm>
          <a:prstGeom prst="rect">
            <a:avLst/>
          </a:prstGeom>
          <a:noFill/>
          <a:ln w="0">
            <a:noFill/>
          </a:ln>
        </p:spPr>
        <p:txBody>
          <a:bodyPr lIns="90000" rIns="90000" tIns="45000" bIns="45000" anchor="t">
            <a:noAutofit/>
          </a:bodyPr>
          <a:p>
            <a:r>
              <a:rPr b="0" lang="en-PH" sz="2200" spc="-1" strike="noStrike">
                <a:solidFill>
                  <a:srgbClr val="000000"/>
                </a:solidFill>
                <a:latin typeface="Lato"/>
                <a:ea typeface=""/>
              </a:rPr>
              <a:t>Naging lungsod ang Las Piñas.</a:t>
            </a:r>
            <a:endParaRPr b="0" lang="en-PH" sz="2200" spc="-1" strike="noStrike">
              <a:solidFill>
                <a:srgbClr val="000000"/>
              </a:solidFill>
              <a:latin typeface="Lato"/>
              <a:ea typeface=""/>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5" name="Rectangle 70"/>
          <p:cNvSpPr/>
          <p:nvPr/>
        </p:nvSpPr>
        <p:spPr>
          <a:xfrm>
            <a:off x="-113040" y="532080"/>
            <a:ext cx="1001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316" name="Rectangle 71"/>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Pangyayari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317" name=""/>
          <p:cNvSpPr/>
          <p:nvPr/>
        </p:nvSpPr>
        <p:spPr>
          <a:xfrm>
            <a:off x="1620000" y="1440000"/>
            <a:ext cx="0" cy="4680000"/>
          </a:xfrm>
          <a:prstGeom prst="line">
            <a:avLst/>
          </a:prstGeom>
          <a:ln w="19080">
            <a:solidFill>
              <a:srgbClr val="3465a4"/>
            </a:solidFill>
            <a:round/>
          </a:ln>
        </p:spPr>
        <p:style>
          <a:lnRef idx="0"/>
          <a:fillRef idx="0"/>
          <a:effectRef idx="0"/>
          <a:fontRef idx="minor"/>
        </p:style>
        <p:txBody>
          <a:bodyPr lIns="99360" rIns="99360" tIns="108720" bIns="108720" anchor="ctr">
            <a:noAutofit/>
          </a:bodyPr>
          <a:p>
            <a:endParaRPr b="0" lang="en-PH" sz="1800" spc="-1" strike="noStrike">
              <a:solidFill>
                <a:srgbClr val="000000"/>
              </a:solidFill>
              <a:latin typeface="Arial"/>
            </a:endParaRPr>
          </a:p>
        </p:txBody>
      </p:sp>
      <p:sp>
        <p:nvSpPr>
          <p:cNvPr id="318" name=""/>
          <p:cNvSpPr/>
          <p:nvPr/>
        </p:nvSpPr>
        <p:spPr>
          <a:xfrm>
            <a:off x="1512000" y="2484000"/>
            <a:ext cx="180000" cy="180000"/>
          </a:xfrm>
          <a:prstGeom prst="ellipse">
            <a:avLst/>
          </a:prstGeom>
          <a:solidFill>
            <a:schemeClr val="accent1"/>
          </a:solidFill>
          <a:ln w="0">
            <a:solidFill>
              <a:srgbClr val="203864"/>
            </a:solidFill>
          </a:ln>
        </p:spPr>
        <p:style>
          <a:lnRef idx="0"/>
          <a:fillRef idx="0"/>
          <a:effectRef idx="0"/>
          <a:fontRef idx="minor"/>
        </p:style>
        <p:txBody>
          <a:bodyPr lIns="90000" rIns="90000" tIns="90000" bIns="90000" anchor="ctr">
            <a:noAutofit/>
          </a:bodyPr>
          <a:p>
            <a:endParaRPr b="0" lang="en-PH" sz="1800" spc="-1" strike="noStrike">
              <a:solidFill>
                <a:srgbClr val="000000"/>
              </a:solidFill>
              <a:latin typeface="Arial"/>
            </a:endParaRPr>
          </a:p>
        </p:txBody>
      </p:sp>
      <p:sp>
        <p:nvSpPr>
          <p:cNvPr id="319" name=""/>
          <p:cNvSpPr/>
          <p:nvPr/>
        </p:nvSpPr>
        <p:spPr>
          <a:xfrm>
            <a:off x="1512360" y="4644360"/>
            <a:ext cx="180000" cy="180000"/>
          </a:xfrm>
          <a:prstGeom prst="ellipse">
            <a:avLst/>
          </a:prstGeom>
          <a:solidFill>
            <a:schemeClr val="accent1"/>
          </a:solidFill>
          <a:ln w="0">
            <a:solidFill>
              <a:srgbClr val="203864"/>
            </a:solidFill>
          </a:ln>
        </p:spPr>
        <p:style>
          <a:lnRef idx="0"/>
          <a:fillRef idx="0"/>
          <a:effectRef idx="0"/>
          <a:fontRef idx="minor"/>
        </p:style>
        <p:txBody>
          <a:bodyPr lIns="90000" rIns="90000" tIns="90000" bIns="90000" anchor="ctr">
            <a:noAutofit/>
          </a:bodyPr>
          <a:p>
            <a:endParaRPr b="0" lang="en-PH" sz="1800" spc="-1" strike="noStrike">
              <a:solidFill>
                <a:srgbClr val="000000"/>
              </a:solidFill>
              <a:latin typeface="Arial"/>
            </a:endParaRPr>
          </a:p>
        </p:txBody>
      </p:sp>
      <p:sp>
        <p:nvSpPr>
          <p:cNvPr id="320" name=""/>
          <p:cNvSpPr txBox="1"/>
          <p:nvPr/>
        </p:nvSpPr>
        <p:spPr>
          <a:xfrm>
            <a:off x="544680" y="2348640"/>
            <a:ext cx="1003320" cy="495360"/>
          </a:xfrm>
          <a:prstGeom prst="rect">
            <a:avLst/>
          </a:prstGeom>
          <a:noFill/>
          <a:ln w="0">
            <a:noFill/>
          </a:ln>
        </p:spPr>
        <p:txBody>
          <a:bodyPr lIns="90000" rIns="90000" tIns="45000" bIns="45000" anchor="t">
            <a:noAutofit/>
          </a:bodyPr>
          <a:p>
            <a:pPr algn="ctr"/>
            <a:r>
              <a:rPr b="0" lang="en-PH" sz="2200" spc="-1" strike="noStrike">
                <a:solidFill>
                  <a:srgbClr val="000000"/>
                </a:solidFill>
                <a:latin typeface="Lato"/>
                <a:ea typeface=""/>
              </a:rPr>
              <a:t>1998</a:t>
            </a:r>
            <a:endParaRPr b="0" lang="en-PH" sz="2200" spc="-1" strike="noStrike">
              <a:solidFill>
                <a:srgbClr val="000000"/>
              </a:solidFill>
              <a:latin typeface="Lato"/>
              <a:ea typeface=""/>
            </a:endParaRPr>
          </a:p>
        </p:txBody>
      </p:sp>
      <p:sp>
        <p:nvSpPr>
          <p:cNvPr id="321" name=""/>
          <p:cNvSpPr txBox="1"/>
          <p:nvPr/>
        </p:nvSpPr>
        <p:spPr>
          <a:xfrm>
            <a:off x="545040" y="4508640"/>
            <a:ext cx="1003320" cy="495360"/>
          </a:xfrm>
          <a:prstGeom prst="rect">
            <a:avLst/>
          </a:prstGeom>
          <a:noFill/>
          <a:ln w="0">
            <a:noFill/>
          </a:ln>
        </p:spPr>
        <p:txBody>
          <a:bodyPr lIns="90000" rIns="90000" tIns="45000" bIns="45000" anchor="t">
            <a:noAutofit/>
          </a:bodyPr>
          <a:p>
            <a:pPr algn="ctr"/>
            <a:r>
              <a:rPr b="0" lang="en-PH" sz="2200" spc="-1" strike="noStrike">
                <a:solidFill>
                  <a:srgbClr val="000000"/>
                </a:solidFill>
                <a:latin typeface="Lato"/>
                <a:ea typeface=""/>
              </a:rPr>
              <a:t>1997</a:t>
            </a:r>
            <a:endParaRPr b="0" lang="en-PH" sz="2200" spc="-1" strike="noStrike">
              <a:solidFill>
                <a:srgbClr val="000000"/>
              </a:solidFill>
              <a:latin typeface="Lato"/>
              <a:ea typeface=""/>
            </a:endParaRPr>
          </a:p>
        </p:txBody>
      </p:sp>
      <p:sp>
        <p:nvSpPr>
          <p:cNvPr id="322" name=""/>
          <p:cNvSpPr txBox="1"/>
          <p:nvPr/>
        </p:nvSpPr>
        <p:spPr>
          <a:xfrm>
            <a:off x="5580000" y="2232000"/>
            <a:ext cx="5760000" cy="1095840"/>
          </a:xfrm>
          <a:prstGeom prst="rect">
            <a:avLst/>
          </a:prstGeom>
          <a:noFill/>
          <a:ln w="0">
            <a:noFill/>
          </a:ln>
        </p:spPr>
        <p:txBody>
          <a:bodyPr lIns="90000" rIns="90000" tIns="45000" bIns="45000" anchor="t">
            <a:noAutofit/>
          </a:bodyPr>
          <a:p>
            <a:r>
              <a:rPr b="0" lang="en-PH" sz="2200" spc="-1" strike="noStrike">
                <a:solidFill>
                  <a:srgbClr val="000000"/>
                </a:solidFill>
                <a:latin typeface="Lato"/>
                <a:ea typeface=""/>
              </a:rPr>
              <a:t>Naitatag bilang mga lungsod ang Parañaque at Valenzuela.</a:t>
            </a:r>
            <a:endParaRPr b="0" lang="en-PH" sz="2200" spc="-1" strike="noStrike">
              <a:solidFill>
                <a:srgbClr val="000000"/>
              </a:solidFill>
              <a:latin typeface="Lato"/>
              <a:ea typeface=""/>
            </a:endParaRPr>
          </a:p>
        </p:txBody>
      </p:sp>
      <p:sp>
        <p:nvSpPr>
          <p:cNvPr id="323" name=""/>
          <p:cNvSpPr txBox="1"/>
          <p:nvPr/>
        </p:nvSpPr>
        <p:spPr>
          <a:xfrm>
            <a:off x="5245560" y="4752360"/>
            <a:ext cx="5986440" cy="639000"/>
          </a:xfrm>
          <a:prstGeom prst="rect">
            <a:avLst/>
          </a:prstGeom>
          <a:noFill/>
          <a:ln w="0">
            <a:noFill/>
          </a:ln>
        </p:spPr>
        <p:txBody>
          <a:bodyPr lIns="90000" rIns="90000" tIns="45000" bIns="45000" anchor="t">
            <a:noAutofit/>
          </a:bodyPr>
          <a:p>
            <a:r>
              <a:rPr b="0" lang="en-PH" sz="2200" spc="-1" strike="noStrike">
                <a:solidFill>
                  <a:srgbClr val="000000"/>
                </a:solidFill>
                <a:latin typeface="Lato"/>
                <a:ea typeface=""/>
              </a:rPr>
              <a:t>Naging lungsod ang Taguig.</a:t>
            </a:r>
            <a:endParaRPr b="0" lang="en-PH" sz="2200" spc="-1" strike="noStrike">
              <a:solidFill>
                <a:srgbClr val="000000"/>
              </a:solidFill>
              <a:latin typeface="Lato"/>
              <a:ea typeface=""/>
            </a:endParaRPr>
          </a:p>
        </p:txBody>
      </p:sp>
      <p:pic>
        <p:nvPicPr>
          <p:cNvPr id="324" name="" descr=""/>
          <p:cNvPicPr/>
          <p:nvPr/>
        </p:nvPicPr>
        <p:blipFill>
          <a:blip r:embed="rId1"/>
          <a:stretch/>
        </p:blipFill>
        <p:spPr>
          <a:xfrm>
            <a:off x="1980000" y="2002320"/>
            <a:ext cx="1620000" cy="1237680"/>
          </a:xfrm>
          <a:prstGeom prst="rect">
            <a:avLst/>
          </a:prstGeom>
          <a:ln w="0">
            <a:solidFill>
              <a:srgbClr val="3465a4"/>
            </a:solidFill>
          </a:ln>
        </p:spPr>
      </p:pic>
      <p:pic>
        <p:nvPicPr>
          <p:cNvPr id="325" name="" descr=""/>
          <p:cNvPicPr/>
          <p:nvPr/>
        </p:nvPicPr>
        <p:blipFill>
          <a:blip r:embed="rId2"/>
          <a:stretch/>
        </p:blipFill>
        <p:spPr>
          <a:xfrm>
            <a:off x="3708000" y="2002320"/>
            <a:ext cx="1608480" cy="1237680"/>
          </a:xfrm>
          <a:prstGeom prst="rect">
            <a:avLst/>
          </a:prstGeom>
          <a:ln w="0">
            <a:solidFill>
              <a:srgbClr val="3465a4"/>
            </a:solidFill>
          </a:ln>
        </p:spPr>
      </p:pic>
      <p:pic>
        <p:nvPicPr>
          <p:cNvPr id="326" name="" descr=""/>
          <p:cNvPicPr/>
          <p:nvPr/>
        </p:nvPicPr>
        <p:blipFill>
          <a:blip r:embed="rId3"/>
          <a:stretch/>
        </p:blipFill>
        <p:spPr>
          <a:xfrm>
            <a:off x="2349360" y="3888000"/>
            <a:ext cx="2474640" cy="1895400"/>
          </a:xfrm>
          <a:prstGeom prst="rect">
            <a:avLst/>
          </a:prstGeom>
          <a:ln w="0">
            <a:noFill/>
          </a:ln>
        </p:spPr>
      </p:pic>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7" name="Rectangle 72"/>
          <p:cNvSpPr/>
          <p:nvPr/>
        </p:nvSpPr>
        <p:spPr>
          <a:xfrm>
            <a:off x="-113040" y="532080"/>
            <a:ext cx="1001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328" name="Rectangle 73"/>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Pangyayari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329" name=""/>
          <p:cNvSpPr/>
          <p:nvPr/>
        </p:nvSpPr>
        <p:spPr>
          <a:xfrm>
            <a:off x="1620000" y="1440000"/>
            <a:ext cx="0" cy="1224000"/>
          </a:xfrm>
          <a:prstGeom prst="line">
            <a:avLst/>
          </a:prstGeom>
          <a:ln w="19080">
            <a:solidFill>
              <a:srgbClr val="3465a4"/>
            </a:solidFill>
            <a:round/>
          </a:ln>
        </p:spPr>
        <p:style>
          <a:lnRef idx="0"/>
          <a:fillRef idx="0"/>
          <a:effectRef idx="0"/>
          <a:fontRef idx="minor"/>
        </p:style>
        <p:txBody>
          <a:bodyPr lIns="99360" rIns="99360" tIns="108720" bIns="108720" anchor="ctr">
            <a:noAutofit/>
          </a:bodyPr>
          <a:p>
            <a:endParaRPr b="0" lang="en-PH" sz="1800" spc="-1" strike="noStrike">
              <a:solidFill>
                <a:srgbClr val="000000"/>
              </a:solidFill>
              <a:latin typeface="Arial"/>
            </a:endParaRPr>
          </a:p>
        </p:txBody>
      </p:sp>
      <p:sp>
        <p:nvSpPr>
          <p:cNvPr id="330" name=""/>
          <p:cNvSpPr/>
          <p:nvPr/>
        </p:nvSpPr>
        <p:spPr>
          <a:xfrm>
            <a:off x="1512000" y="2484000"/>
            <a:ext cx="180000" cy="180000"/>
          </a:xfrm>
          <a:prstGeom prst="ellipse">
            <a:avLst/>
          </a:prstGeom>
          <a:solidFill>
            <a:schemeClr val="accent1"/>
          </a:solidFill>
          <a:ln w="0">
            <a:solidFill>
              <a:srgbClr val="203864"/>
            </a:solidFill>
          </a:ln>
        </p:spPr>
        <p:style>
          <a:lnRef idx="0"/>
          <a:fillRef idx="0"/>
          <a:effectRef idx="0"/>
          <a:fontRef idx="minor"/>
        </p:style>
        <p:txBody>
          <a:bodyPr lIns="90000" rIns="90000" tIns="90000" bIns="90000" anchor="ctr">
            <a:noAutofit/>
          </a:bodyPr>
          <a:p>
            <a:endParaRPr b="0" lang="en-PH" sz="1800" spc="-1" strike="noStrike">
              <a:solidFill>
                <a:srgbClr val="000000"/>
              </a:solidFill>
              <a:latin typeface="Arial"/>
            </a:endParaRPr>
          </a:p>
        </p:txBody>
      </p:sp>
      <p:sp>
        <p:nvSpPr>
          <p:cNvPr id="331" name=""/>
          <p:cNvSpPr txBox="1"/>
          <p:nvPr/>
        </p:nvSpPr>
        <p:spPr>
          <a:xfrm>
            <a:off x="544680" y="2348640"/>
            <a:ext cx="1003320" cy="495360"/>
          </a:xfrm>
          <a:prstGeom prst="rect">
            <a:avLst/>
          </a:prstGeom>
          <a:noFill/>
          <a:ln w="0">
            <a:noFill/>
          </a:ln>
        </p:spPr>
        <p:txBody>
          <a:bodyPr lIns="90000" rIns="90000" tIns="45000" bIns="45000" anchor="t">
            <a:noAutofit/>
          </a:bodyPr>
          <a:p>
            <a:pPr algn="ctr"/>
            <a:r>
              <a:rPr b="0" lang="en-PH" sz="2200" spc="-1" strike="noStrike">
                <a:solidFill>
                  <a:srgbClr val="000000"/>
                </a:solidFill>
                <a:latin typeface="Lato"/>
                <a:ea typeface=""/>
              </a:rPr>
              <a:t>1998</a:t>
            </a:r>
            <a:endParaRPr b="0" lang="en-PH" sz="2200" spc="-1" strike="noStrike">
              <a:solidFill>
                <a:srgbClr val="000000"/>
              </a:solidFill>
              <a:latin typeface="Lato"/>
              <a:ea typeface=""/>
            </a:endParaRPr>
          </a:p>
        </p:txBody>
      </p:sp>
      <p:sp>
        <p:nvSpPr>
          <p:cNvPr id="332" name=""/>
          <p:cNvSpPr txBox="1"/>
          <p:nvPr/>
        </p:nvSpPr>
        <p:spPr>
          <a:xfrm>
            <a:off x="5040000" y="2360160"/>
            <a:ext cx="5760000" cy="519840"/>
          </a:xfrm>
          <a:prstGeom prst="rect">
            <a:avLst/>
          </a:prstGeom>
          <a:noFill/>
          <a:ln w="0">
            <a:noFill/>
          </a:ln>
        </p:spPr>
        <p:txBody>
          <a:bodyPr lIns="90000" rIns="90000" tIns="45000" bIns="45000" anchor="t">
            <a:noAutofit/>
          </a:bodyPr>
          <a:p>
            <a:r>
              <a:rPr b="0" lang="en-PH" sz="2200" spc="-1" strike="noStrike">
                <a:solidFill>
                  <a:srgbClr val="000000"/>
                </a:solidFill>
                <a:latin typeface="Lato"/>
                <a:ea typeface=""/>
              </a:rPr>
              <a:t>Naging lungsod ang Navotas.</a:t>
            </a:r>
            <a:endParaRPr b="0" lang="en-PH" sz="2200" spc="-1" strike="noStrike">
              <a:solidFill>
                <a:srgbClr val="000000"/>
              </a:solidFill>
              <a:latin typeface="Lato"/>
              <a:ea typeface=""/>
            </a:endParaRPr>
          </a:p>
        </p:txBody>
      </p:sp>
      <p:pic>
        <p:nvPicPr>
          <p:cNvPr id="333" name="" descr=""/>
          <p:cNvPicPr/>
          <p:nvPr/>
        </p:nvPicPr>
        <p:blipFill>
          <a:blip r:embed="rId1"/>
          <a:stretch/>
        </p:blipFill>
        <p:spPr>
          <a:xfrm>
            <a:off x="2160000" y="1620000"/>
            <a:ext cx="2603160" cy="1996920"/>
          </a:xfrm>
          <a:prstGeom prst="rect">
            <a:avLst/>
          </a:prstGeom>
          <a:ln w="0">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4" name="Rectangle 74"/>
          <p:cNvSpPr/>
          <p:nvPr/>
        </p:nvSpPr>
        <p:spPr>
          <a:xfrm>
            <a:off x="-113040" y="532080"/>
            <a:ext cx="1001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335" name="Rectangle 75"/>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Pangyayari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336" name=""/>
          <p:cNvSpPr/>
          <p:nvPr/>
        </p:nvSpPr>
        <p:spPr>
          <a:xfrm>
            <a:off x="1620000" y="2700000"/>
            <a:ext cx="0" cy="3420000"/>
          </a:xfrm>
          <a:prstGeom prst="line">
            <a:avLst/>
          </a:prstGeom>
          <a:ln w="19080">
            <a:solidFill>
              <a:srgbClr val="3465a4"/>
            </a:solidFill>
            <a:round/>
          </a:ln>
        </p:spPr>
        <p:style>
          <a:lnRef idx="0"/>
          <a:fillRef idx="0"/>
          <a:effectRef idx="0"/>
          <a:fontRef idx="minor"/>
        </p:style>
        <p:txBody>
          <a:bodyPr lIns="99360" rIns="99360" tIns="108720" bIns="108720" anchor="ctr">
            <a:noAutofit/>
          </a:bodyPr>
          <a:p>
            <a:endParaRPr b="0" lang="en-PH" sz="1800" spc="-1" strike="noStrike">
              <a:solidFill>
                <a:srgbClr val="000000"/>
              </a:solidFill>
              <a:latin typeface="Arial"/>
            </a:endParaRPr>
          </a:p>
        </p:txBody>
      </p:sp>
      <p:sp>
        <p:nvSpPr>
          <p:cNvPr id="337" name=""/>
          <p:cNvSpPr/>
          <p:nvPr/>
        </p:nvSpPr>
        <p:spPr>
          <a:xfrm>
            <a:off x="1512000" y="2700000"/>
            <a:ext cx="180000" cy="180000"/>
          </a:xfrm>
          <a:prstGeom prst="ellipse">
            <a:avLst/>
          </a:prstGeom>
          <a:solidFill>
            <a:schemeClr val="accent1"/>
          </a:solidFill>
          <a:ln w="0">
            <a:solidFill>
              <a:srgbClr val="203864"/>
            </a:solidFill>
          </a:ln>
        </p:spPr>
        <p:style>
          <a:lnRef idx="0"/>
          <a:fillRef idx="0"/>
          <a:effectRef idx="0"/>
          <a:fontRef idx="minor"/>
        </p:style>
        <p:txBody>
          <a:bodyPr lIns="90000" rIns="90000" tIns="90000" bIns="90000" anchor="ctr">
            <a:noAutofit/>
          </a:bodyPr>
          <a:p>
            <a:endParaRPr b="0" lang="en-PH" sz="1800" spc="-1" strike="noStrike">
              <a:solidFill>
                <a:srgbClr val="000000"/>
              </a:solidFill>
              <a:latin typeface="Arial"/>
            </a:endParaRPr>
          </a:p>
        </p:txBody>
      </p:sp>
      <p:sp>
        <p:nvSpPr>
          <p:cNvPr id="338" name=""/>
          <p:cNvSpPr/>
          <p:nvPr/>
        </p:nvSpPr>
        <p:spPr>
          <a:xfrm>
            <a:off x="1512360" y="4788360"/>
            <a:ext cx="180000" cy="180000"/>
          </a:xfrm>
          <a:prstGeom prst="ellipse">
            <a:avLst/>
          </a:prstGeom>
          <a:solidFill>
            <a:schemeClr val="accent1"/>
          </a:solidFill>
          <a:ln w="0">
            <a:solidFill>
              <a:srgbClr val="203864"/>
            </a:solidFill>
          </a:ln>
        </p:spPr>
        <p:style>
          <a:lnRef idx="0"/>
          <a:fillRef idx="0"/>
          <a:effectRef idx="0"/>
          <a:fontRef idx="minor"/>
        </p:style>
        <p:txBody>
          <a:bodyPr lIns="90000" rIns="90000" tIns="90000" bIns="90000" anchor="ctr">
            <a:noAutofit/>
          </a:bodyPr>
          <a:p>
            <a:endParaRPr b="0" lang="en-PH" sz="1800" spc="-1" strike="noStrike">
              <a:solidFill>
                <a:srgbClr val="000000"/>
              </a:solidFill>
              <a:latin typeface="Arial"/>
            </a:endParaRPr>
          </a:p>
        </p:txBody>
      </p:sp>
      <p:sp>
        <p:nvSpPr>
          <p:cNvPr id="339" name=""/>
          <p:cNvSpPr txBox="1"/>
          <p:nvPr/>
        </p:nvSpPr>
        <p:spPr>
          <a:xfrm>
            <a:off x="544680" y="2564640"/>
            <a:ext cx="1003320" cy="495360"/>
          </a:xfrm>
          <a:prstGeom prst="rect">
            <a:avLst/>
          </a:prstGeom>
          <a:noFill/>
          <a:ln w="0">
            <a:noFill/>
          </a:ln>
        </p:spPr>
        <p:txBody>
          <a:bodyPr lIns="90000" rIns="90000" tIns="45000" bIns="45000" anchor="t">
            <a:noAutofit/>
          </a:bodyPr>
          <a:p>
            <a:pPr algn="ctr"/>
            <a:r>
              <a:rPr b="0" lang="en-PH" sz="2200" spc="-1" strike="noStrike">
                <a:solidFill>
                  <a:srgbClr val="000000"/>
                </a:solidFill>
                <a:latin typeface="Lato"/>
                <a:ea typeface=""/>
              </a:rPr>
              <a:t>1571</a:t>
            </a:r>
            <a:endParaRPr b="0" lang="en-PH" sz="2200" spc="-1" strike="noStrike">
              <a:solidFill>
                <a:srgbClr val="000000"/>
              </a:solidFill>
              <a:latin typeface="Lato"/>
              <a:ea typeface=""/>
            </a:endParaRPr>
          </a:p>
        </p:txBody>
      </p:sp>
      <p:sp>
        <p:nvSpPr>
          <p:cNvPr id="340" name=""/>
          <p:cNvSpPr txBox="1"/>
          <p:nvPr/>
        </p:nvSpPr>
        <p:spPr>
          <a:xfrm>
            <a:off x="545040" y="4652640"/>
            <a:ext cx="1003320" cy="495360"/>
          </a:xfrm>
          <a:prstGeom prst="rect">
            <a:avLst/>
          </a:prstGeom>
          <a:noFill/>
          <a:ln w="0">
            <a:noFill/>
          </a:ln>
        </p:spPr>
        <p:txBody>
          <a:bodyPr lIns="90000" rIns="90000" tIns="45000" bIns="45000" anchor="t">
            <a:noAutofit/>
          </a:bodyPr>
          <a:p>
            <a:pPr algn="ctr"/>
            <a:r>
              <a:rPr b="0" lang="en-PH" sz="2200" spc="-1" strike="noStrike">
                <a:solidFill>
                  <a:srgbClr val="000000"/>
                </a:solidFill>
                <a:latin typeface="Lato"/>
                <a:ea typeface=""/>
              </a:rPr>
              <a:t>1913</a:t>
            </a:r>
            <a:endParaRPr b="0" lang="en-PH" sz="2200" spc="-1" strike="noStrike">
              <a:solidFill>
                <a:srgbClr val="000000"/>
              </a:solidFill>
              <a:latin typeface="Lato"/>
              <a:ea typeface=""/>
            </a:endParaRPr>
          </a:p>
        </p:txBody>
      </p:sp>
      <p:sp>
        <p:nvSpPr>
          <p:cNvPr id="341" name=""/>
          <p:cNvSpPr txBox="1"/>
          <p:nvPr/>
        </p:nvSpPr>
        <p:spPr>
          <a:xfrm>
            <a:off x="5281560" y="2484000"/>
            <a:ext cx="5986440" cy="639000"/>
          </a:xfrm>
          <a:prstGeom prst="rect">
            <a:avLst/>
          </a:prstGeom>
          <a:noFill/>
          <a:ln w="0">
            <a:noFill/>
          </a:ln>
        </p:spPr>
        <p:txBody>
          <a:bodyPr lIns="90000" rIns="90000" tIns="45000" bIns="45000" anchor="t">
            <a:noAutofit/>
          </a:bodyPr>
          <a:p>
            <a:r>
              <a:rPr b="0" lang="en-PH" sz="2200" spc="-1" strike="noStrike">
                <a:solidFill>
                  <a:srgbClr val="000000"/>
                </a:solidFill>
                <a:latin typeface="Lato"/>
                <a:ea typeface=""/>
              </a:rPr>
              <a:t>Itinayo ang Fort Santiago.</a:t>
            </a:r>
            <a:endParaRPr b="0" lang="en-PH" sz="2200" spc="-1" strike="noStrike">
              <a:solidFill>
                <a:srgbClr val="000000"/>
              </a:solidFill>
              <a:latin typeface="Lato"/>
              <a:ea typeface=""/>
            </a:endParaRPr>
          </a:p>
        </p:txBody>
      </p:sp>
      <p:sp>
        <p:nvSpPr>
          <p:cNvPr id="342" name=""/>
          <p:cNvSpPr txBox="1"/>
          <p:nvPr/>
        </p:nvSpPr>
        <p:spPr>
          <a:xfrm>
            <a:off x="948600" y="1413360"/>
            <a:ext cx="9815400" cy="425520"/>
          </a:xfrm>
          <a:prstGeom prst="rect">
            <a:avLst/>
          </a:prstGeom>
          <a:noFill/>
          <a:ln w="0">
            <a:noFill/>
          </a:ln>
        </p:spPr>
        <p:txBody>
          <a:bodyPr lIns="90000" rIns="90000" tIns="45000" bIns="45000" anchor="t">
            <a:noAutofit/>
          </a:bodyPr>
          <a:p>
            <a:r>
              <a:rPr b="0" i="1" lang="en-PH" sz="2200" spc="-1" strike="noStrike">
                <a:solidFill>
                  <a:srgbClr val="000000"/>
                </a:solidFill>
                <a:latin typeface="Lato"/>
              </a:rPr>
              <a:t>Timeline </a:t>
            </a:r>
            <a:r>
              <a:rPr b="0" lang="en-PH" sz="2200" spc="-1" strike="noStrike">
                <a:solidFill>
                  <a:srgbClr val="000000"/>
                </a:solidFill>
                <a:latin typeface="Lato"/>
              </a:rPr>
              <a:t>ng</a:t>
            </a:r>
            <a:r>
              <a:rPr b="0" lang="en-PH" sz="2200" spc="-1" strike="noStrike">
                <a:solidFill>
                  <a:srgbClr val="000000"/>
                </a:solidFill>
                <a:latin typeface="Lato"/>
              </a:rPr>
              <a:t> mga makasaysayang pook at pangyayari sa NCR.</a:t>
            </a:r>
            <a:endParaRPr b="0" lang="en-PH" sz="2200" spc="-1" strike="noStrike">
              <a:solidFill>
                <a:srgbClr val="000000"/>
              </a:solidFill>
              <a:latin typeface="Lato"/>
            </a:endParaRPr>
          </a:p>
        </p:txBody>
      </p:sp>
      <p:pic>
        <p:nvPicPr>
          <p:cNvPr id="343" name="" descr=""/>
          <p:cNvPicPr/>
          <p:nvPr/>
        </p:nvPicPr>
        <p:blipFill>
          <a:blip r:embed="rId1"/>
          <a:stretch/>
        </p:blipFill>
        <p:spPr>
          <a:xfrm>
            <a:off x="1980000" y="1983240"/>
            <a:ext cx="3088080" cy="1868760"/>
          </a:xfrm>
          <a:prstGeom prst="rect">
            <a:avLst/>
          </a:prstGeom>
          <a:ln w="0">
            <a:solidFill>
              <a:srgbClr val="3465a4"/>
            </a:solidFill>
          </a:ln>
        </p:spPr>
      </p:pic>
      <p:pic>
        <p:nvPicPr>
          <p:cNvPr id="344" name="" descr=""/>
          <p:cNvPicPr/>
          <p:nvPr/>
        </p:nvPicPr>
        <p:blipFill>
          <a:blip r:embed="rId2"/>
          <a:stretch/>
        </p:blipFill>
        <p:spPr>
          <a:xfrm>
            <a:off x="1980000" y="4071240"/>
            <a:ext cx="3088080" cy="1863720"/>
          </a:xfrm>
          <a:prstGeom prst="rect">
            <a:avLst/>
          </a:prstGeom>
          <a:ln w="0">
            <a:solidFill>
              <a:srgbClr val="3465a4"/>
            </a:solidFill>
          </a:ln>
        </p:spPr>
      </p:pic>
      <p:sp>
        <p:nvSpPr>
          <p:cNvPr id="345" name=""/>
          <p:cNvSpPr txBox="1"/>
          <p:nvPr/>
        </p:nvSpPr>
        <p:spPr>
          <a:xfrm>
            <a:off x="5281920" y="4644360"/>
            <a:ext cx="5986440" cy="760680"/>
          </a:xfrm>
          <a:prstGeom prst="rect">
            <a:avLst/>
          </a:prstGeom>
          <a:noFill/>
          <a:ln w="0">
            <a:noFill/>
          </a:ln>
        </p:spPr>
        <p:txBody>
          <a:bodyPr lIns="90000" rIns="90000" tIns="45000" bIns="45000" anchor="t">
            <a:noAutofit/>
          </a:bodyPr>
          <a:p>
            <a:r>
              <a:rPr b="0" lang="en-PH" sz="2200" spc="-1" strike="noStrike">
                <a:solidFill>
                  <a:srgbClr val="000000"/>
                </a:solidFill>
                <a:latin typeface="Lato"/>
                <a:ea typeface=""/>
              </a:rPr>
              <a:t>Itinayo ang monumento ni Rizal sa kinatatayuan nito ngayon.</a:t>
            </a:r>
            <a:endParaRPr b="0" lang="en-PH" sz="2200" spc="-1" strike="noStrike">
              <a:solidFill>
                <a:srgbClr val="000000"/>
              </a:solidFill>
              <a:latin typeface="Lato"/>
              <a:ea typeface=""/>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6" name="Rectangle 76"/>
          <p:cNvSpPr/>
          <p:nvPr/>
        </p:nvSpPr>
        <p:spPr>
          <a:xfrm>
            <a:off x="-113040" y="532080"/>
            <a:ext cx="1001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347" name="Rectangle 77"/>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Pangyayari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348" name=""/>
          <p:cNvSpPr/>
          <p:nvPr/>
        </p:nvSpPr>
        <p:spPr>
          <a:xfrm>
            <a:off x="1620000" y="1440000"/>
            <a:ext cx="0" cy="4680000"/>
          </a:xfrm>
          <a:prstGeom prst="line">
            <a:avLst/>
          </a:prstGeom>
          <a:ln w="19080">
            <a:solidFill>
              <a:srgbClr val="3465a4"/>
            </a:solidFill>
            <a:round/>
          </a:ln>
        </p:spPr>
        <p:style>
          <a:lnRef idx="0"/>
          <a:fillRef idx="0"/>
          <a:effectRef idx="0"/>
          <a:fontRef idx="minor"/>
        </p:style>
        <p:txBody>
          <a:bodyPr lIns="99360" rIns="99360" tIns="108720" bIns="108720" anchor="ctr">
            <a:noAutofit/>
          </a:bodyPr>
          <a:p>
            <a:endParaRPr b="0" lang="en-PH" sz="1800" spc="-1" strike="noStrike">
              <a:solidFill>
                <a:srgbClr val="000000"/>
              </a:solidFill>
              <a:latin typeface="Arial"/>
            </a:endParaRPr>
          </a:p>
        </p:txBody>
      </p:sp>
      <p:sp>
        <p:nvSpPr>
          <p:cNvPr id="349" name=""/>
          <p:cNvSpPr/>
          <p:nvPr/>
        </p:nvSpPr>
        <p:spPr>
          <a:xfrm>
            <a:off x="1512000" y="2520000"/>
            <a:ext cx="180000" cy="180000"/>
          </a:xfrm>
          <a:prstGeom prst="ellipse">
            <a:avLst/>
          </a:prstGeom>
          <a:solidFill>
            <a:schemeClr val="accent1"/>
          </a:solidFill>
          <a:ln w="0">
            <a:solidFill>
              <a:srgbClr val="203864"/>
            </a:solidFill>
          </a:ln>
        </p:spPr>
        <p:style>
          <a:lnRef idx="0"/>
          <a:fillRef idx="0"/>
          <a:effectRef idx="0"/>
          <a:fontRef idx="minor"/>
        </p:style>
        <p:txBody>
          <a:bodyPr lIns="90000" rIns="90000" tIns="90000" bIns="90000" anchor="ctr">
            <a:noAutofit/>
          </a:bodyPr>
          <a:p>
            <a:endParaRPr b="0" lang="en-PH" sz="1800" spc="-1" strike="noStrike">
              <a:solidFill>
                <a:srgbClr val="000000"/>
              </a:solidFill>
              <a:latin typeface="Arial"/>
            </a:endParaRPr>
          </a:p>
        </p:txBody>
      </p:sp>
      <p:sp>
        <p:nvSpPr>
          <p:cNvPr id="350" name=""/>
          <p:cNvSpPr/>
          <p:nvPr/>
        </p:nvSpPr>
        <p:spPr>
          <a:xfrm>
            <a:off x="1512360" y="4788360"/>
            <a:ext cx="180000" cy="180000"/>
          </a:xfrm>
          <a:prstGeom prst="ellipse">
            <a:avLst/>
          </a:prstGeom>
          <a:solidFill>
            <a:schemeClr val="accent1"/>
          </a:solidFill>
          <a:ln w="0">
            <a:solidFill>
              <a:srgbClr val="203864"/>
            </a:solidFill>
          </a:ln>
        </p:spPr>
        <p:style>
          <a:lnRef idx="0"/>
          <a:fillRef idx="0"/>
          <a:effectRef idx="0"/>
          <a:fontRef idx="minor"/>
        </p:style>
        <p:txBody>
          <a:bodyPr lIns="90000" rIns="90000" tIns="90000" bIns="90000" anchor="ctr">
            <a:noAutofit/>
          </a:bodyPr>
          <a:p>
            <a:endParaRPr b="0" lang="en-PH" sz="1800" spc="-1" strike="noStrike">
              <a:solidFill>
                <a:srgbClr val="000000"/>
              </a:solidFill>
              <a:latin typeface="Arial"/>
            </a:endParaRPr>
          </a:p>
        </p:txBody>
      </p:sp>
      <p:sp>
        <p:nvSpPr>
          <p:cNvPr id="351" name=""/>
          <p:cNvSpPr txBox="1"/>
          <p:nvPr/>
        </p:nvSpPr>
        <p:spPr>
          <a:xfrm>
            <a:off x="544680" y="2384640"/>
            <a:ext cx="1003320" cy="495360"/>
          </a:xfrm>
          <a:prstGeom prst="rect">
            <a:avLst/>
          </a:prstGeom>
          <a:noFill/>
          <a:ln w="0">
            <a:noFill/>
          </a:ln>
        </p:spPr>
        <p:txBody>
          <a:bodyPr lIns="90000" rIns="90000" tIns="45000" bIns="45000" anchor="t">
            <a:noAutofit/>
          </a:bodyPr>
          <a:p>
            <a:pPr algn="ctr"/>
            <a:r>
              <a:rPr b="0" lang="en-PH" sz="2200" spc="-1" strike="noStrike">
                <a:solidFill>
                  <a:srgbClr val="000000"/>
                </a:solidFill>
                <a:latin typeface="Lato"/>
                <a:ea typeface=""/>
              </a:rPr>
              <a:t>1930</a:t>
            </a:r>
            <a:endParaRPr b="0" lang="en-PH" sz="2200" spc="-1" strike="noStrike">
              <a:solidFill>
                <a:srgbClr val="000000"/>
              </a:solidFill>
              <a:latin typeface="Lato"/>
              <a:ea typeface=""/>
            </a:endParaRPr>
          </a:p>
        </p:txBody>
      </p:sp>
      <p:sp>
        <p:nvSpPr>
          <p:cNvPr id="352" name=""/>
          <p:cNvSpPr txBox="1"/>
          <p:nvPr/>
        </p:nvSpPr>
        <p:spPr>
          <a:xfrm>
            <a:off x="545040" y="4652640"/>
            <a:ext cx="1003320" cy="495360"/>
          </a:xfrm>
          <a:prstGeom prst="rect">
            <a:avLst/>
          </a:prstGeom>
          <a:noFill/>
          <a:ln w="0">
            <a:noFill/>
          </a:ln>
        </p:spPr>
        <p:txBody>
          <a:bodyPr lIns="90000" rIns="90000" tIns="45000" bIns="45000" anchor="t">
            <a:noAutofit/>
          </a:bodyPr>
          <a:p>
            <a:pPr algn="ctr"/>
            <a:r>
              <a:rPr b="0" lang="en-PH" sz="2200" spc="-1" strike="noStrike">
                <a:solidFill>
                  <a:srgbClr val="000000"/>
                </a:solidFill>
                <a:latin typeface="Lato"/>
                <a:ea typeface=""/>
              </a:rPr>
              <a:t>1935</a:t>
            </a:r>
            <a:endParaRPr b="0" lang="en-PH" sz="2200" spc="-1" strike="noStrike">
              <a:solidFill>
                <a:srgbClr val="000000"/>
              </a:solidFill>
              <a:latin typeface="Lato"/>
              <a:ea typeface=""/>
            </a:endParaRPr>
          </a:p>
        </p:txBody>
      </p:sp>
      <p:sp>
        <p:nvSpPr>
          <p:cNvPr id="353" name=""/>
          <p:cNvSpPr txBox="1"/>
          <p:nvPr/>
        </p:nvSpPr>
        <p:spPr>
          <a:xfrm>
            <a:off x="5281560" y="2484000"/>
            <a:ext cx="5986440" cy="639000"/>
          </a:xfrm>
          <a:prstGeom prst="rect">
            <a:avLst/>
          </a:prstGeom>
          <a:noFill/>
          <a:ln w="0">
            <a:noFill/>
          </a:ln>
        </p:spPr>
        <p:txBody>
          <a:bodyPr lIns="90000" rIns="90000" tIns="45000" bIns="45000" anchor="t">
            <a:noAutofit/>
          </a:bodyPr>
          <a:p>
            <a:r>
              <a:rPr b="0" lang="en-PH" sz="2200" spc="-1" strike="noStrike">
                <a:solidFill>
                  <a:srgbClr val="000000"/>
                </a:solidFill>
                <a:latin typeface="Lato"/>
                <a:ea typeface=""/>
              </a:rPr>
              <a:t>Itinayo ang Monumento sa Balintawak</a:t>
            </a:r>
            <a:endParaRPr b="0" lang="en-PH" sz="2200" spc="-1" strike="noStrike">
              <a:solidFill>
                <a:srgbClr val="000000"/>
              </a:solidFill>
              <a:latin typeface="Lato"/>
              <a:ea typeface=""/>
            </a:endParaRPr>
          </a:p>
        </p:txBody>
      </p:sp>
      <p:pic>
        <p:nvPicPr>
          <p:cNvPr id="354" name="" descr=""/>
          <p:cNvPicPr/>
          <p:nvPr/>
        </p:nvPicPr>
        <p:blipFill>
          <a:blip r:embed="rId1"/>
          <a:stretch/>
        </p:blipFill>
        <p:spPr>
          <a:xfrm>
            <a:off x="1980000" y="4071240"/>
            <a:ext cx="3088080" cy="1863720"/>
          </a:xfrm>
          <a:prstGeom prst="rect">
            <a:avLst/>
          </a:prstGeom>
          <a:ln w="0">
            <a:solidFill>
              <a:srgbClr val="3465a4"/>
            </a:solidFill>
          </a:ln>
        </p:spPr>
      </p:pic>
      <p:sp>
        <p:nvSpPr>
          <p:cNvPr id="355" name=""/>
          <p:cNvSpPr txBox="1"/>
          <p:nvPr/>
        </p:nvSpPr>
        <p:spPr>
          <a:xfrm>
            <a:off x="5281920" y="4644360"/>
            <a:ext cx="5986440" cy="760680"/>
          </a:xfrm>
          <a:prstGeom prst="rect">
            <a:avLst/>
          </a:prstGeom>
          <a:noFill/>
          <a:ln w="0">
            <a:noFill/>
          </a:ln>
        </p:spPr>
        <p:txBody>
          <a:bodyPr lIns="90000" rIns="90000" tIns="45000" bIns="45000" anchor="t">
            <a:noAutofit/>
          </a:bodyPr>
          <a:p>
            <a:r>
              <a:rPr b="0" lang="en-PH" sz="2200" spc="-1" strike="noStrike">
                <a:solidFill>
                  <a:srgbClr val="000000"/>
                </a:solidFill>
                <a:latin typeface="Lato"/>
                <a:ea typeface=""/>
              </a:rPr>
              <a:t>Unang tumira si Pangulong Quezon sa palasyo ng Malacañan.</a:t>
            </a:r>
            <a:endParaRPr b="0" lang="en-PH" sz="2200" spc="-1" strike="noStrike">
              <a:solidFill>
                <a:srgbClr val="000000"/>
              </a:solidFill>
              <a:latin typeface="Lato"/>
              <a:ea typeface=""/>
            </a:endParaRPr>
          </a:p>
        </p:txBody>
      </p:sp>
      <p:pic>
        <p:nvPicPr>
          <p:cNvPr id="356" name="" descr=""/>
          <p:cNvPicPr/>
          <p:nvPr/>
        </p:nvPicPr>
        <p:blipFill>
          <a:blip r:embed="rId2"/>
          <a:stretch/>
        </p:blipFill>
        <p:spPr>
          <a:xfrm>
            <a:off x="1980000" y="1717200"/>
            <a:ext cx="3088080" cy="1882800"/>
          </a:xfrm>
          <a:prstGeom prst="rect">
            <a:avLst/>
          </a:prstGeom>
          <a:ln w="0">
            <a:solidFill>
              <a:srgbClr val="3465a4"/>
            </a:solidFill>
          </a:ln>
        </p:spPr>
      </p:pic>
      <p:pic>
        <p:nvPicPr>
          <p:cNvPr id="357" name="" descr=""/>
          <p:cNvPicPr/>
          <p:nvPr/>
        </p:nvPicPr>
        <p:blipFill>
          <a:blip r:embed="rId3"/>
          <a:stretch/>
        </p:blipFill>
        <p:spPr>
          <a:xfrm>
            <a:off x="1980000" y="4071240"/>
            <a:ext cx="3088080" cy="188244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8" name="Rectangle 78"/>
          <p:cNvSpPr/>
          <p:nvPr/>
        </p:nvSpPr>
        <p:spPr>
          <a:xfrm>
            <a:off x="-113040" y="532080"/>
            <a:ext cx="1001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359" name="Rectangle 79"/>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Pangyayari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360" name=""/>
          <p:cNvSpPr/>
          <p:nvPr/>
        </p:nvSpPr>
        <p:spPr>
          <a:xfrm>
            <a:off x="1620000" y="1440000"/>
            <a:ext cx="0" cy="4680000"/>
          </a:xfrm>
          <a:prstGeom prst="line">
            <a:avLst/>
          </a:prstGeom>
          <a:ln w="19080">
            <a:solidFill>
              <a:srgbClr val="3465a4"/>
            </a:solidFill>
            <a:round/>
          </a:ln>
        </p:spPr>
        <p:style>
          <a:lnRef idx="0"/>
          <a:fillRef idx="0"/>
          <a:effectRef idx="0"/>
          <a:fontRef idx="minor"/>
        </p:style>
        <p:txBody>
          <a:bodyPr lIns="99360" rIns="99360" tIns="108720" bIns="108720" anchor="ctr">
            <a:noAutofit/>
          </a:bodyPr>
          <a:p>
            <a:endParaRPr b="0" lang="en-PH" sz="1800" spc="-1" strike="noStrike">
              <a:solidFill>
                <a:srgbClr val="000000"/>
              </a:solidFill>
              <a:latin typeface="Arial"/>
            </a:endParaRPr>
          </a:p>
        </p:txBody>
      </p:sp>
      <p:sp>
        <p:nvSpPr>
          <p:cNvPr id="361" name=""/>
          <p:cNvSpPr/>
          <p:nvPr/>
        </p:nvSpPr>
        <p:spPr>
          <a:xfrm>
            <a:off x="1512000" y="2520000"/>
            <a:ext cx="180000" cy="180000"/>
          </a:xfrm>
          <a:prstGeom prst="ellipse">
            <a:avLst/>
          </a:prstGeom>
          <a:solidFill>
            <a:schemeClr val="accent1"/>
          </a:solidFill>
          <a:ln w="0">
            <a:solidFill>
              <a:srgbClr val="203864"/>
            </a:solidFill>
          </a:ln>
        </p:spPr>
        <p:style>
          <a:lnRef idx="0"/>
          <a:fillRef idx="0"/>
          <a:effectRef idx="0"/>
          <a:fontRef idx="minor"/>
        </p:style>
        <p:txBody>
          <a:bodyPr lIns="90000" rIns="90000" tIns="90000" bIns="90000" anchor="ctr">
            <a:noAutofit/>
          </a:bodyPr>
          <a:p>
            <a:endParaRPr b="0" lang="en-PH" sz="1800" spc="-1" strike="noStrike">
              <a:solidFill>
                <a:srgbClr val="000000"/>
              </a:solidFill>
              <a:latin typeface="Arial"/>
            </a:endParaRPr>
          </a:p>
        </p:txBody>
      </p:sp>
      <p:sp>
        <p:nvSpPr>
          <p:cNvPr id="362" name=""/>
          <p:cNvSpPr/>
          <p:nvPr/>
        </p:nvSpPr>
        <p:spPr>
          <a:xfrm>
            <a:off x="1512360" y="4788360"/>
            <a:ext cx="180000" cy="180000"/>
          </a:xfrm>
          <a:prstGeom prst="ellipse">
            <a:avLst/>
          </a:prstGeom>
          <a:solidFill>
            <a:schemeClr val="accent1"/>
          </a:solidFill>
          <a:ln w="0">
            <a:solidFill>
              <a:srgbClr val="203864"/>
            </a:solidFill>
          </a:ln>
        </p:spPr>
        <p:style>
          <a:lnRef idx="0"/>
          <a:fillRef idx="0"/>
          <a:effectRef idx="0"/>
          <a:fontRef idx="minor"/>
        </p:style>
        <p:txBody>
          <a:bodyPr lIns="90000" rIns="90000" tIns="90000" bIns="90000" anchor="ctr">
            <a:noAutofit/>
          </a:bodyPr>
          <a:p>
            <a:endParaRPr b="0" lang="en-PH" sz="1800" spc="-1" strike="noStrike">
              <a:solidFill>
                <a:srgbClr val="000000"/>
              </a:solidFill>
              <a:latin typeface="Arial"/>
            </a:endParaRPr>
          </a:p>
        </p:txBody>
      </p:sp>
      <p:sp>
        <p:nvSpPr>
          <p:cNvPr id="363" name=""/>
          <p:cNvSpPr txBox="1"/>
          <p:nvPr/>
        </p:nvSpPr>
        <p:spPr>
          <a:xfrm>
            <a:off x="544680" y="2384640"/>
            <a:ext cx="1003320" cy="495360"/>
          </a:xfrm>
          <a:prstGeom prst="rect">
            <a:avLst/>
          </a:prstGeom>
          <a:noFill/>
          <a:ln w="0">
            <a:noFill/>
          </a:ln>
        </p:spPr>
        <p:txBody>
          <a:bodyPr lIns="90000" rIns="90000" tIns="45000" bIns="45000" anchor="t">
            <a:noAutofit/>
          </a:bodyPr>
          <a:p>
            <a:pPr algn="ctr"/>
            <a:r>
              <a:rPr b="0" lang="en-PH" sz="2200" spc="-1" strike="noStrike">
                <a:solidFill>
                  <a:srgbClr val="000000"/>
                </a:solidFill>
                <a:latin typeface="Lato"/>
                <a:ea typeface=""/>
              </a:rPr>
              <a:t>1967</a:t>
            </a:r>
            <a:endParaRPr b="0" lang="en-PH" sz="2200" spc="-1" strike="noStrike">
              <a:solidFill>
                <a:srgbClr val="000000"/>
              </a:solidFill>
              <a:latin typeface="Lato"/>
              <a:ea typeface=""/>
            </a:endParaRPr>
          </a:p>
        </p:txBody>
      </p:sp>
      <p:sp>
        <p:nvSpPr>
          <p:cNvPr id="364" name=""/>
          <p:cNvSpPr txBox="1"/>
          <p:nvPr/>
        </p:nvSpPr>
        <p:spPr>
          <a:xfrm>
            <a:off x="545040" y="4652640"/>
            <a:ext cx="1003320" cy="495360"/>
          </a:xfrm>
          <a:prstGeom prst="rect">
            <a:avLst/>
          </a:prstGeom>
          <a:noFill/>
          <a:ln w="0">
            <a:noFill/>
          </a:ln>
        </p:spPr>
        <p:txBody>
          <a:bodyPr lIns="90000" rIns="90000" tIns="45000" bIns="45000" anchor="t">
            <a:noAutofit/>
          </a:bodyPr>
          <a:p>
            <a:pPr algn="ctr"/>
            <a:r>
              <a:rPr b="0" lang="en-PH" sz="2200" spc="-1" strike="noStrike">
                <a:solidFill>
                  <a:srgbClr val="000000"/>
                </a:solidFill>
                <a:latin typeface="Lato"/>
                <a:ea typeface=""/>
              </a:rPr>
              <a:t>1975</a:t>
            </a:r>
            <a:endParaRPr b="0" lang="en-PH" sz="2200" spc="-1" strike="noStrike">
              <a:solidFill>
                <a:srgbClr val="000000"/>
              </a:solidFill>
              <a:latin typeface="Lato"/>
              <a:ea typeface=""/>
            </a:endParaRPr>
          </a:p>
        </p:txBody>
      </p:sp>
      <p:sp>
        <p:nvSpPr>
          <p:cNvPr id="365" name=""/>
          <p:cNvSpPr txBox="1"/>
          <p:nvPr/>
        </p:nvSpPr>
        <p:spPr>
          <a:xfrm>
            <a:off x="5281560" y="2484000"/>
            <a:ext cx="5986440" cy="639000"/>
          </a:xfrm>
          <a:prstGeom prst="rect">
            <a:avLst/>
          </a:prstGeom>
          <a:noFill/>
          <a:ln w="0">
            <a:noFill/>
          </a:ln>
        </p:spPr>
        <p:txBody>
          <a:bodyPr lIns="90000" rIns="90000" tIns="45000" bIns="45000" anchor="t">
            <a:noAutofit/>
          </a:bodyPr>
          <a:p>
            <a:r>
              <a:rPr b="0" lang="en-PH" sz="2200" spc="-1" strike="noStrike">
                <a:solidFill>
                  <a:srgbClr val="000000"/>
                </a:solidFill>
                <a:latin typeface="Lato"/>
                <a:ea typeface=""/>
              </a:rPr>
              <a:t>Itinayo ang Monumento sa Balintawak</a:t>
            </a:r>
            <a:endParaRPr b="0" lang="en-PH" sz="2200" spc="-1" strike="noStrike">
              <a:solidFill>
                <a:srgbClr val="000000"/>
              </a:solidFill>
              <a:latin typeface="Lato"/>
              <a:ea typeface=""/>
            </a:endParaRPr>
          </a:p>
        </p:txBody>
      </p:sp>
      <p:pic>
        <p:nvPicPr>
          <p:cNvPr id="366" name="" descr=""/>
          <p:cNvPicPr/>
          <p:nvPr/>
        </p:nvPicPr>
        <p:blipFill>
          <a:blip r:embed="rId1"/>
          <a:stretch/>
        </p:blipFill>
        <p:spPr>
          <a:xfrm>
            <a:off x="1980000" y="4071240"/>
            <a:ext cx="3088080" cy="1863720"/>
          </a:xfrm>
          <a:prstGeom prst="rect">
            <a:avLst/>
          </a:prstGeom>
          <a:ln w="0">
            <a:solidFill>
              <a:srgbClr val="3465a4"/>
            </a:solidFill>
          </a:ln>
        </p:spPr>
      </p:pic>
      <p:pic>
        <p:nvPicPr>
          <p:cNvPr id="367" name="" descr=""/>
          <p:cNvPicPr/>
          <p:nvPr/>
        </p:nvPicPr>
        <p:blipFill>
          <a:blip r:embed="rId2"/>
          <a:stretch/>
        </p:blipFill>
        <p:spPr>
          <a:xfrm>
            <a:off x="1980000" y="1703520"/>
            <a:ext cx="3088080" cy="1896480"/>
          </a:xfrm>
          <a:prstGeom prst="rect">
            <a:avLst/>
          </a:prstGeom>
          <a:ln w="0">
            <a:solidFill>
              <a:srgbClr val="3465a4"/>
            </a:solidFill>
          </a:ln>
        </p:spPr>
      </p:pic>
      <p:pic>
        <p:nvPicPr>
          <p:cNvPr id="368" name="" descr=""/>
          <p:cNvPicPr/>
          <p:nvPr/>
        </p:nvPicPr>
        <p:blipFill>
          <a:blip r:embed="rId3"/>
          <a:stretch/>
        </p:blipFill>
        <p:spPr>
          <a:xfrm>
            <a:off x="1980000" y="4057920"/>
            <a:ext cx="3088080" cy="1895760"/>
          </a:xfrm>
          <a:prstGeom prst="rect">
            <a:avLst/>
          </a:prstGeom>
          <a:ln w="0">
            <a:solidFill>
              <a:srgbClr val="3465a4"/>
            </a:solidFill>
          </a:ln>
        </p:spPr>
      </p:pic>
      <p:sp>
        <p:nvSpPr>
          <p:cNvPr id="369" name=""/>
          <p:cNvSpPr txBox="1"/>
          <p:nvPr/>
        </p:nvSpPr>
        <p:spPr>
          <a:xfrm>
            <a:off x="5281920" y="4644360"/>
            <a:ext cx="5986440" cy="639000"/>
          </a:xfrm>
          <a:prstGeom prst="rect">
            <a:avLst/>
          </a:prstGeom>
          <a:noFill/>
          <a:ln w="0">
            <a:noFill/>
          </a:ln>
        </p:spPr>
        <p:txBody>
          <a:bodyPr lIns="90000" rIns="90000" tIns="45000" bIns="45000" anchor="t">
            <a:noAutofit/>
          </a:bodyPr>
          <a:p>
            <a:r>
              <a:rPr b="0" lang="en-PH" sz="2200" spc="-1" strike="noStrike">
                <a:solidFill>
                  <a:srgbClr val="000000"/>
                </a:solidFill>
                <a:latin typeface="Lato"/>
                <a:ea typeface=""/>
              </a:rPr>
              <a:t>Ibinalik at inayos sa dati ang organong kawayan</a:t>
            </a:r>
            <a:endParaRPr b="0" lang="en-PH" sz="2200" spc="-1" strike="noStrike">
              <a:solidFill>
                <a:srgbClr val="000000"/>
              </a:solidFill>
              <a:latin typeface="Lato"/>
              <a:ea typeface=""/>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Rectangle 5"/>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44" name="Rectangle 8"/>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145" name=""/>
          <p:cNvSpPr/>
          <p:nvPr/>
        </p:nvSpPr>
        <p:spPr>
          <a:xfrm>
            <a:off x="971640" y="1512000"/>
            <a:ext cx="6048000" cy="6476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Pambansang Dambana ng Kalayaan</a:t>
            </a:r>
            <a:endParaRPr b="0" lang="en-PH" sz="2400" spc="-1" strike="noStrike">
              <a:solidFill>
                <a:srgbClr val="000000"/>
              </a:solidFill>
              <a:latin typeface="Arial"/>
            </a:endParaRPr>
          </a:p>
        </p:txBody>
      </p:sp>
      <p:pic>
        <p:nvPicPr>
          <p:cNvPr id="146" name="" descr=""/>
          <p:cNvPicPr/>
          <p:nvPr/>
        </p:nvPicPr>
        <p:blipFill>
          <a:blip r:embed="rId1"/>
          <a:stretch/>
        </p:blipFill>
        <p:spPr>
          <a:xfrm>
            <a:off x="7164720" y="2121120"/>
            <a:ext cx="4394880" cy="2918520"/>
          </a:xfrm>
          <a:prstGeom prst="rect">
            <a:avLst/>
          </a:prstGeom>
          <a:ln w="0">
            <a:solidFill>
              <a:srgbClr val="3465a4"/>
            </a:solidFill>
          </a:ln>
        </p:spPr>
      </p:pic>
      <p:sp>
        <p:nvSpPr>
          <p:cNvPr id="147" name=""/>
          <p:cNvSpPr/>
          <p:nvPr/>
        </p:nvSpPr>
        <p:spPr>
          <a:xfrm>
            <a:off x="971640" y="2160000"/>
            <a:ext cx="5688000" cy="3779640"/>
          </a:xfrm>
          <a:prstGeom prst="roundRect">
            <a:avLst>
              <a:gd name="adj" fmla="val 16667"/>
            </a:avLst>
          </a:prstGeom>
          <a:solidFill>
            <a:srgbClr val="dee6ef"/>
          </a:solidFill>
          <a:ln w="12600">
            <a:solidFill>
              <a:srgbClr val="2a6099"/>
            </a:solidFill>
            <a:round/>
          </a:ln>
        </p:spPr>
        <p:style>
          <a:lnRef idx="0"/>
          <a:fillRef idx="0"/>
          <a:effectRef idx="0"/>
          <a:fontRef idx="minor"/>
        </p:style>
        <p:txBody>
          <a:bodyPr lIns="96120" rIns="96120" tIns="51120" bIns="51120" anchor="ctr">
            <a:noAutofit/>
          </a:bodyPr>
          <a:p>
            <a:pPr algn="just">
              <a:lnSpc>
                <a:spcPct val="100000"/>
              </a:lnSpc>
            </a:pPr>
            <a:r>
              <a:rPr b="0" lang="en-PH" sz="2200" spc="-1" strike="noStrike">
                <a:solidFill>
                  <a:srgbClr val="000000"/>
                </a:solidFill>
                <a:latin typeface="Lato"/>
                <a:ea typeface="DejaVu Sans"/>
              </a:rPr>
              <a:t>Bilang paggunita sa alaala ni Dr. Jose Rizal at iba pang mga bayaning Pilipino na nagbuwis ng kanilang buhay para sa Inang Bayan, ang Fort Santiago ay ginawang Pambansang Dambana ng Kalayaan noong Marso 1951 sa bisa ng Batas Republika Blg. 597.</a:t>
            </a:r>
            <a:endParaRPr b="0" lang="en-PH" sz="2200" spc="-1" strike="noStrike">
              <a:solidFill>
                <a:srgbClr val="000000"/>
              </a:solidFill>
              <a:latin typeface="Arial"/>
            </a:endParaRPr>
          </a:p>
          <a:p>
            <a:pPr algn="just">
              <a:lnSpc>
                <a:spcPct val="100000"/>
              </a:lnSpc>
            </a:pPr>
            <a:endParaRPr b="0" lang="en-PH" sz="2200" spc="-1" strike="noStrike">
              <a:solidFill>
                <a:srgbClr val="000000"/>
              </a:solidFill>
              <a:latin typeface="Arial"/>
            </a:endParaRPr>
          </a:p>
          <a:p>
            <a:pPr algn="r">
              <a:lnSpc>
                <a:spcPct val="100000"/>
              </a:lnSpc>
            </a:pPr>
            <a:r>
              <a:rPr b="1" lang="en-PH" sz="1800" spc="-1" strike="noStrike">
                <a:solidFill>
                  <a:srgbClr val="000000"/>
                </a:solidFill>
                <a:latin typeface="Lato"/>
                <a:ea typeface="DejaVu Sans"/>
              </a:rPr>
              <a:t>Pinagkunan</a:t>
            </a:r>
            <a:r>
              <a:rPr b="0" lang="en-PH" sz="1800" spc="-1" strike="noStrike">
                <a:solidFill>
                  <a:srgbClr val="000000"/>
                </a:solidFill>
                <a:latin typeface="Lato"/>
                <a:ea typeface="DejaVu Sans"/>
              </a:rPr>
              <a:t>: National Historical</a:t>
            </a:r>
            <a:endParaRPr b="0" lang="en-PH" sz="1800" spc="-1" strike="noStrike">
              <a:solidFill>
                <a:srgbClr val="000000"/>
              </a:solidFill>
              <a:latin typeface="Arial"/>
            </a:endParaRPr>
          </a:p>
          <a:p>
            <a:pPr algn="r">
              <a:lnSpc>
                <a:spcPct val="100000"/>
              </a:lnSpc>
            </a:pPr>
            <a:r>
              <a:rPr b="0" lang="en-PH" sz="1800" spc="-1" strike="noStrike">
                <a:solidFill>
                  <a:srgbClr val="000000"/>
                </a:solidFill>
                <a:latin typeface="Lato"/>
                <a:ea typeface="DejaVu Sans"/>
              </a:rPr>
              <a:t>Commission of the Philippines</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Rectangle 9"/>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49" name="Rectangle 10"/>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150" name=""/>
          <p:cNvSpPr/>
          <p:nvPr/>
        </p:nvSpPr>
        <p:spPr>
          <a:xfrm>
            <a:off x="971640" y="1440000"/>
            <a:ext cx="10548000" cy="4607640"/>
          </a:xfrm>
          <a:prstGeom prst="roundRect">
            <a:avLst>
              <a:gd name="adj" fmla="val 16667"/>
            </a:avLst>
          </a:prstGeom>
          <a:solidFill>
            <a:srgbClr val="dee6ef"/>
          </a:solidFill>
          <a:ln w="12600">
            <a:solidFill>
              <a:srgbClr val="2a6099"/>
            </a:solidFill>
            <a:round/>
          </a:ln>
        </p:spPr>
        <p:style>
          <a:lnRef idx="0"/>
          <a:fillRef idx="0"/>
          <a:effectRef idx="0"/>
          <a:fontRef idx="minor"/>
        </p:style>
        <p:txBody>
          <a:bodyPr lIns="96120" rIns="96120" tIns="51120" bIns="51120" anchor="ctr">
            <a:noAutofit/>
          </a:bodyPr>
          <a:p>
            <a:pPr algn="just">
              <a:lnSpc>
                <a:spcPct val="100000"/>
              </a:lnSpc>
            </a:pPr>
            <a:endParaRPr b="0" lang="en-PH" sz="2200" spc="-1" strike="noStrike">
              <a:solidFill>
                <a:srgbClr val="000000"/>
              </a:solidFill>
              <a:latin typeface="Arial"/>
            </a:endParaRPr>
          </a:p>
          <a:p>
            <a:pPr algn="just">
              <a:lnSpc>
                <a:spcPct val="100000"/>
              </a:lnSpc>
            </a:pPr>
            <a:endParaRPr b="0" lang="en-PH" sz="2200" spc="-1" strike="noStrike">
              <a:solidFill>
                <a:srgbClr val="000000"/>
              </a:solidFill>
              <a:latin typeface="Arial"/>
            </a:endParaRPr>
          </a:p>
          <a:p>
            <a:pPr algn="r">
              <a:lnSpc>
                <a:spcPct val="100000"/>
              </a:lnSpc>
            </a:pPr>
            <a:endParaRPr b="0" lang="en-PH" sz="1800" spc="-1" strike="noStrike">
              <a:solidFill>
                <a:srgbClr val="000000"/>
              </a:solidFill>
              <a:latin typeface="Arial"/>
            </a:endParaRPr>
          </a:p>
        </p:txBody>
      </p:sp>
      <p:pic>
        <p:nvPicPr>
          <p:cNvPr id="151" name="" descr=""/>
          <p:cNvPicPr/>
          <p:nvPr/>
        </p:nvPicPr>
        <p:blipFill>
          <a:blip r:embed="rId1"/>
          <a:stretch/>
        </p:blipFill>
        <p:spPr>
          <a:xfrm>
            <a:off x="8719200" y="1872000"/>
            <a:ext cx="2584440" cy="3779640"/>
          </a:xfrm>
          <a:prstGeom prst="rect">
            <a:avLst/>
          </a:prstGeom>
          <a:ln w="0">
            <a:solidFill>
              <a:srgbClr val="3465a4"/>
            </a:solidFill>
          </a:ln>
        </p:spPr>
      </p:pic>
      <p:sp>
        <p:nvSpPr>
          <p:cNvPr id="152" name=""/>
          <p:cNvSpPr/>
          <p:nvPr/>
        </p:nvSpPr>
        <p:spPr>
          <a:xfrm>
            <a:off x="1260000" y="1584000"/>
            <a:ext cx="7379640" cy="4895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en-PH" sz="2200" spc="-1" strike="noStrike">
                <a:solidFill>
                  <a:srgbClr val="000000"/>
                </a:solidFill>
                <a:latin typeface="Lato"/>
              </a:rPr>
              <a:t>Kilalanin si Andres Bonifacio</a:t>
            </a:r>
            <a:endParaRPr b="0" lang="en-PH" sz="2200" spc="-1" strike="noStrike">
              <a:solidFill>
                <a:srgbClr val="000000"/>
              </a:solidFill>
              <a:latin typeface="Arial"/>
            </a:endParaRPr>
          </a:p>
          <a:p>
            <a:pPr>
              <a:lnSpc>
                <a:spcPct val="100000"/>
              </a:lnSpc>
            </a:pPr>
            <a:endParaRPr b="0" lang="en-PH" sz="2200" spc="-1" strike="noStrike">
              <a:solidFill>
                <a:srgbClr val="000000"/>
              </a:solidFill>
              <a:latin typeface="Arial"/>
            </a:endParaRPr>
          </a:p>
          <a:p>
            <a:pPr algn="just">
              <a:lnSpc>
                <a:spcPct val="100000"/>
              </a:lnSpc>
            </a:pPr>
            <a:r>
              <a:rPr b="0" lang="en-PH" sz="2100" spc="-1" strike="noStrike">
                <a:solidFill>
                  <a:srgbClr val="000000"/>
                </a:solidFill>
                <a:latin typeface="Lato"/>
              </a:rPr>
              <a:t>Isinilang si Andres Bonifacio sa Tondo, Maynila noong 30 Nobyembre 1863. Itinatag niya ang organisasyong Katipunan, ang samahang nagsimula ng paghihimagsik laban sa pamahalaang Espanyol noong 1896. Siya ang may-akda ng “Ang Sampung Aral ng Kataastaasang Kagalang-galangang Katipunan ng mga Anak ng Bayan” o KKK, at ng ilang makabayang tula at sanaysay. Siya rin ang kauna-unahang nagsalin sa Tagalog ng “Mi Ultimo Adios” ni Dr. Jose Rizal. Tinagurian siyang “Ama ng Katipunan,” “Dakilang Karaniwang Mamamayan,” at “Ama ng Demokrasya sa Pilipinas.” Namatay siya sa Maragondon, Cavite noong ika-10 ng Mayo 1897.</a:t>
            </a:r>
            <a:endParaRPr b="0" lang="en-PH" sz="21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Rectangle 11"/>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54" name="Rectangle 12"/>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155" name=""/>
          <p:cNvSpPr/>
          <p:nvPr/>
        </p:nvSpPr>
        <p:spPr>
          <a:xfrm>
            <a:off x="971640" y="1512000"/>
            <a:ext cx="6048000" cy="6476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Malacañan Palace (Lungsod Maynila)</a:t>
            </a:r>
            <a:endParaRPr b="0" lang="en-PH" sz="2400" spc="-1" strike="noStrike">
              <a:solidFill>
                <a:srgbClr val="000000"/>
              </a:solidFill>
              <a:latin typeface="Arial"/>
            </a:endParaRPr>
          </a:p>
        </p:txBody>
      </p:sp>
      <p:sp>
        <p:nvSpPr>
          <p:cNvPr id="156" name=""/>
          <p:cNvSpPr/>
          <p:nvPr/>
        </p:nvSpPr>
        <p:spPr>
          <a:xfrm>
            <a:off x="1158840" y="2016000"/>
            <a:ext cx="5860800" cy="41119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Ang Malacañan Palace ay ang opisyal na tirahan ng Pangulo ng Pilipinas simula noong 1935 hanggang ngayon. Ayon sa kuwento, ang salitang “Malacañan” ay nagmula sa pahayag na “may lakan diyan” na tumutukoy sa isang mayamang negosyanteng Espanyol na nagpatayo at nanirahan sa gusaling ito noong 1700. Ang salitang “lakan” naman ay tumutukoy sa “mayamang tao.”</a:t>
            </a:r>
            <a:endParaRPr b="0" lang="en-PH" sz="2200" spc="-1" strike="noStrike">
              <a:solidFill>
                <a:srgbClr val="000000"/>
              </a:solidFill>
              <a:latin typeface="Arial"/>
            </a:endParaRPr>
          </a:p>
        </p:txBody>
      </p:sp>
      <p:pic>
        <p:nvPicPr>
          <p:cNvPr id="157" name="" descr=""/>
          <p:cNvPicPr/>
          <p:nvPr/>
        </p:nvPicPr>
        <p:blipFill>
          <a:blip r:embed="rId1"/>
          <a:stretch/>
        </p:blipFill>
        <p:spPr>
          <a:xfrm>
            <a:off x="7210800" y="2121120"/>
            <a:ext cx="4324320" cy="291852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 name="Rectangle 13"/>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59" name="Rectangle 14"/>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160" name=""/>
          <p:cNvSpPr/>
          <p:nvPr/>
        </p:nvSpPr>
        <p:spPr>
          <a:xfrm>
            <a:off x="971640" y="1512000"/>
            <a:ext cx="6048000" cy="6476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Malacañan Palace (Lungsod Maynila)</a:t>
            </a:r>
            <a:endParaRPr b="0" lang="en-PH" sz="2400" spc="-1" strike="noStrike">
              <a:solidFill>
                <a:srgbClr val="000000"/>
              </a:solidFill>
              <a:latin typeface="Arial"/>
            </a:endParaRPr>
          </a:p>
        </p:txBody>
      </p:sp>
      <p:sp>
        <p:nvSpPr>
          <p:cNvPr id="161" name=""/>
          <p:cNvSpPr/>
          <p:nvPr/>
        </p:nvSpPr>
        <p:spPr>
          <a:xfrm>
            <a:off x="1158840" y="2052000"/>
            <a:ext cx="5860800" cy="41119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2200" spc="-1" strike="noStrike">
                <a:solidFill>
                  <a:srgbClr val="000000"/>
                </a:solidFill>
                <a:latin typeface="Lato"/>
              </a:rPr>
              <a:t>Noong 1825, ang Malacañan ay binili ng pamahalaang Espanyol. Ito ay naging tirahan ng mga Espanyol na gobernador-heneral. Tinirahan din ito ng mga Amerikanong gobernador-heneral. Noong nahalal si Manuel L. Quezon bilang pangulo ng bansa sa taong 1935, tumira rin siya rito. Simula noon, ang Malacañan ay naging tirahan na ng pangulo ng ating bansa.</a:t>
            </a:r>
            <a:endParaRPr b="0" lang="en-PH" sz="2200" spc="-1" strike="noStrike">
              <a:solidFill>
                <a:srgbClr val="000000"/>
              </a:solidFill>
              <a:latin typeface="Arial"/>
            </a:endParaRPr>
          </a:p>
        </p:txBody>
      </p:sp>
      <p:pic>
        <p:nvPicPr>
          <p:cNvPr id="162" name="" descr=""/>
          <p:cNvPicPr/>
          <p:nvPr/>
        </p:nvPicPr>
        <p:blipFill>
          <a:blip r:embed="rId1"/>
          <a:stretch/>
        </p:blipFill>
        <p:spPr>
          <a:xfrm>
            <a:off x="7210800" y="2121120"/>
            <a:ext cx="4324320" cy="291852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Rectangle 16"/>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64" name="Rectangle 17"/>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165" name=""/>
          <p:cNvSpPr/>
          <p:nvPr/>
        </p:nvSpPr>
        <p:spPr>
          <a:xfrm>
            <a:off x="971640" y="1512000"/>
            <a:ext cx="10728000" cy="821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Apolinario Mabini Shrine (Nasa Tulay ng Mabini o Tulay ng Nagtahan)</a:t>
            </a:r>
            <a:endParaRPr b="0" lang="en-PH" sz="2400" spc="-1" strike="noStrike">
              <a:solidFill>
                <a:srgbClr val="000000"/>
              </a:solidFill>
              <a:latin typeface="Arial"/>
            </a:endParaRPr>
          </a:p>
        </p:txBody>
      </p:sp>
      <p:sp>
        <p:nvSpPr>
          <p:cNvPr id="166" name=""/>
          <p:cNvSpPr/>
          <p:nvPr/>
        </p:nvSpPr>
        <p:spPr>
          <a:xfrm>
            <a:off x="1158840" y="2052000"/>
            <a:ext cx="5860800" cy="41119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Ito ang dating tirahan ni Apolinario Mabini. Si Apolinario Mabini ay isang lumpo, ngunit ang kapansanang ito ay hindi naging hadlang upang magamit ang kanyang kaalaman at kakayahan.</a:t>
            </a:r>
            <a:endParaRPr b="0" lang="en-PH" sz="2200" spc="-1" strike="noStrike">
              <a:solidFill>
                <a:srgbClr val="000000"/>
              </a:solidFill>
              <a:latin typeface="Arial"/>
            </a:endParaRPr>
          </a:p>
          <a:p>
            <a:pPr algn="just">
              <a:lnSpc>
                <a:spcPct val="100000"/>
              </a:lnSpc>
              <a:spcBef>
                <a:spcPts val="567"/>
              </a:spcBef>
              <a:spcAft>
                <a:spcPts val="567"/>
              </a:spcAft>
            </a:pPr>
            <a:r>
              <a:rPr b="0" lang="en-PH" sz="2200" spc="-1" strike="noStrike">
                <a:solidFill>
                  <a:srgbClr val="000000"/>
                </a:solidFill>
                <a:latin typeface="Lato"/>
              </a:rPr>
              <a:t>Bilang punong ministro ng pamahalaan ng Pilipinas, gumawa siya ng mga pagbabago sa mga pamahalaang bayan at lalawigan ng rehiyon. Isa siya sa mga bumalangkas ng ating Saligang Batas sa Malolos. Kilalang-kilala natin siya bilang ang “Utak ng Rebolusyon” at ang “Dakilang Lumpo.”</a:t>
            </a:r>
            <a:endParaRPr b="0" lang="en-PH" sz="2200" spc="-1" strike="noStrike">
              <a:solidFill>
                <a:srgbClr val="000000"/>
              </a:solidFill>
              <a:latin typeface="Arial"/>
            </a:endParaRPr>
          </a:p>
        </p:txBody>
      </p:sp>
      <p:pic>
        <p:nvPicPr>
          <p:cNvPr id="167" name="" descr=""/>
          <p:cNvPicPr/>
          <p:nvPr/>
        </p:nvPicPr>
        <p:blipFill>
          <a:blip r:embed="rId1"/>
          <a:stretch/>
        </p:blipFill>
        <p:spPr>
          <a:xfrm>
            <a:off x="7210800" y="2121120"/>
            <a:ext cx="4308840" cy="291852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Rectangle 18"/>
          <p:cNvSpPr/>
          <p:nvPr/>
        </p:nvSpPr>
        <p:spPr>
          <a:xfrm>
            <a:off x="-113040" y="532080"/>
            <a:ext cx="8753040" cy="7275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69" name="Rectangle 19"/>
          <p:cNvSpPr/>
          <p:nvPr/>
        </p:nvSpPr>
        <p:spPr>
          <a:xfrm>
            <a:off x="426960" y="532080"/>
            <a:ext cx="10192680" cy="62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Makasaysayang Pook sa NCR</a:t>
            </a:r>
            <a:endParaRPr b="0" lang="en-PH" sz="3600" spc="-1" strike="noStrike">
              <a:solidFill>
                <a:srgbClr val="000000"/>
              </a:solidFill>
              <a:latin typeface="Arial"/>
            </a:endParaRPr>
          </a:p>
          <a:p>
            <a:pPr>
              <a:lnSpc>
                <a:spcPct val="100000"/>
              </a:lnSpc>
            </a:pPr>
            <a:endParaRPr b="0" lang="en-PH" sz="3300" spc="-1" strike="noStrike">
              <a:solidFill>
                <a:srgbClr val="000000"/>
              </a:solidFill>
              <a:latin typeface="Arial"/>
            </a:endParaRPr>
          </a:p>
          <a:p>
            <a:pPr>
              <a:lnSpc>
                <a:spcPct val="100000"/>
              </a:lnSpc>
            </a:pPr>
            <a:endParaRPr b="0" lang="en-PH" sz="3300" spc="-1" strike="noStrike">
              <a:solidFill>
                <a:srgbClr val="000000"/>
              </a:solidFill>
              <a:latin typeface="Arial"/>
            </a:endParaRPr>
          </a:p>
        </p:txBody>
      </p:sp>
      <p:sp>
        <p:nvSpPr>
          <p:cNvPr id="170" name=""/>
          <p:cNvSpPr/>
          <p:nvPr/>
        </p:nvSpPr>
        <p:spPr>
          <a:xfrm>
            <a:off x="971640" y="1512000"/>
            <a:ext cx="10728000" cy="821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2400" spc="-1" strike="noStrike">
                <a:solidFill>
                  <a:srgbClr val="000000"/>
                </a:solidFill>
                <a:latin typeface="Lato"/>
              </a:rPr>
              <a:t>Bahay ng mga Nakpil at Bautista (Quiapo, Lungsod Maynila)</a:t>
            </a:r>
            <a:endParaRPr b="0" lang="en-PH" sz="2400" spc="-1" strike="noStrike">
              <a:solidFill>
                <a:srgbClr val="000000"/>
              </a:solidFill>
              <a:latin typeface="Arial"/>
            </a:endParaRPr>
          </a:p>
        </p:txBody>
      </p:sp>
      <p:sp>
        <p:nvSpPr>
          <p:cNvPr id="171" name=""/>
          <p:cNvSpPr/>
          <p:nvPr/>
        </p:nvSpPr>
        <p:spPr>
          <a:xfrm>
            <a:off x="1158840" y="2052000"/>
            <a:ext cx="5860800" cy="29876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567"/>
              </a:spcBef>
              <a:spcAft>
                <a:spcPts val="567"/>
              </a:spcAft>
            </a:pPr>
            <a:r>
              <a:rPr b="0" lang="en-PH" sz="2200" spc="-1" strike="noStrike">
                <a:solidFill>
                  <a:srgbClr val="000000"/>
                </a:solidFill>
                <a:latin typeface="Lato"/>
              </a:rPr>
              <a:t>Ang makasaysayang bahay na ito ay matatagpuan sa Quiapo Maynila. Dito nanirahan si Julio Nakpil, isang rebolusyonaryo ng Katipunan, at ang kanyang asawa na si Gregoria de Jesus na biyuda ni Andres Bonifacio. Ang bahay na ito ay kasalukuyan ng isang museo na pinupuntahan ng mga turista.</a:t>
            </a:r>
            <a:endParaRPr b="0" lang="en-PH" sz="2200" spc="-1" strike="noStrike">
              <a:solidFill>
                <a:srgbClr val="000000"/>
              </a:solidFill>
              <a:latin typeface="Arial"/>
            </a:endParaRPr>
          </a:p>
        </p:txBody>
      </p:sp>
      <p:pic>
        <p:nvPicPr>
          <p:cNvPr id="172" name="" descr=""/>
          <p:cNvPicPr/>
          <p:nvPr/>
        </p:nvPicPr>
        <p:blipFill>
          <a:blip r:embed="rId1"/>
          <a:stretch/>
        </p:blipFill>
        <p:spPr>
          <a:xfrm>
            <a:off x="7210800" y="2121480"/>
            <a:ext cx="4308840" cy="298224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2196</TotalTime>
  <Application>LibreOffice/7.4.2.3$MacOSX_X86_64 LibreOffice_project/382eef1f22670f7f4118c8c2dd222ec7ad009daf</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2023-08-12T13:23:23Z</dcterms:modified>
  <cp:revision>212</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17</vt:i4>
  </property>
</Properties>
</file>