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440" cy="2791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880" cy="3854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880" cy="376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560" cy="627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000" cy="963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080" cy="1027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880" cy="33771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7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Problems Involving Quadratic Inequalities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Quadratic Inequalities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In solving problems involving quadratic inequalities, the following steps are suggested: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1. Read the problem carefully to determine what is given and what is being asked.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2. Assign variables to represent each unknown in terms of the same variable.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3. Identify the underlying mathematical concept to solve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4. Select a strategy that will facilitate a better understanding of the given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5. Translate the problem into a mathematical statement.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6. Solve the equation and answer the question asked in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7. Check your solution. Determine whether the values obtained meet the conditions given in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Quadratic Inequalities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 </a:t>
            </a:r>
            <a:r>
              <a:rPr b="0" lang="en-PH" sz="1800" spc="-1" strike="noStrike">
                <a:latin typeface="Lato"/>
              </a:rPr>
              <a:t>Determine the range of the length of the larger leg of a right triangular lot of legs whose measures are x and x </a:t>
            </a:r>
            <a:r>
              <a:rPr b="0" lang="en-PH" sz="1800" spc="-1" strike="noStrike">
                <a:latin typeface="Lato"/>
                <a:ea typeface="€ÎÖëþ"/>
              </a:rPr>
              <a:t>- 3 to ensure a lot area of at least 54 square meters and at most, 104 square meters. To ensure a lot area of at least 54 square meters and at most 104 square meters, the lengths of the legs of a right triangular lot are x and x - 3. Determine the range of the length of the larger leg.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900000" y="54000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Quadratic Inequalities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</a:t>
            </a:r>
            <a:r>
              <a:rPr b="0" lang="en-PH" sz="1800" spc="-1" strike="noStrike">
                <a:latin typeface="Lato"/>
              </a:rPr>
              <a:t>Note that the larger leg measure x meters and the area of a right triangular lot are determined by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If the area is at least 54 m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, then: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Solving for the inequality, we have x </a:t>
            </a:r>
            <a:r>
              <a:rPr b="0" lang="en-PH" sz="1800" spc="-1" strike="noStrike">
                <a:latin typeface="Times New Roman"/>
                <a:ea typeface="Times New Roman"/>
              </a:rPr>
              <a:t>≥</a:t>
            </a:r>
            <a:r>
              <a:rPr b="0" lang="en-PH" sz="1200" spc="-1" strike="noStrike">
                <a:latin typeface="€ÎÖëþ"/>
                <a:ea typeface="€ÎÖëþ"/>
              </a:rPr>
              <a:t> </a:t>
            </a:r>
            <a:r>
              <a:rPr b="0" lang="en-PH" sz="1800" spc="-1" strike="noStrike">
                <a:latin typeface="Lato"/>
                <a:ea typeface="€ÎÖëþ"/>
              </a:rPr>
              <a:t>12 or x </a:t>
            </a:r>
            <a:r>
              <a:rPr b="0" lang="en-PH" sz="1800" spc="-1" strike="noStrike">
                <a:latin typeface="Times New Roman"/>
                <a:ea typeface="Times New Roman"/>
              </a:rPr>
              <a:t>≤</a:t>
            </a:r>
            <a:r>
              <a:rPr b="0" lang="en-PH" sz="1800" spc="-1" strike="noStrike">
                <a:latin typeface="Lato"/>
                <a:ea typeface="Times New Roman"/>
              </a:rPr>
              <a:t> -9.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5760000" y="1996560"/>
            <a:ext cx="888120" cy="52308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3735720" y="3091680"/>
            <a:ext cx="2023920" cy="140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900000" y="54000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Quadratic Inequalities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And if the area is at most 104 m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, then: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Solving for the inequality, we have x </a:t>
            </a:r>
            <a:r>
              <a:rPr b="0" lang="en-PH" sz="1800" spc="-1" strike="noStrike">
                <a:latin typeface="Times New Roman"/>
                <a:ea typeface="Times New Roman"/>
              </a:rPr>
              <a:t>≥</a:t>
            </a:r>
            <a:r>
              <a:rPr b="0" lang="en-PH" sz="1800" spc="-1" strike="noStrike">
                <a:latin typeface="Lato"/>
                <a:ea typeface="Times New Roman"/>
              </a:rPr>
              <a:t> -13 and x </a:t>
            </a:r>
            <a:r>
              <a:rPr b="0" lang="en-PH" sz="1800" spc="-1" strike="noStrike">
                <a:latin typeface="Lato"/>
                <a:ea typeface="€ÎÖëþ"/>
              </a:rPr>
              <a:t>≤ 16.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Therefore, the range of the length of the larger leg is 12 ≤ x ≤ 16 meters.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4500000" y="2045520"/>
            <a:ext cx="2371320" cy="137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Quadratic Inequalities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  <a:ea typeface="€.lêþ"/>
              </a:rPr>
              <a:t>The profit P that a company earns for selling x number of dolls can be modeled by P(x)                       50x2   2,000x   6,000. How many dolls must be sold for a profit of at least ₱10,000?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Quadratic Inequalities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Since </a:t>
            </a:r>
            <a:r>
              <a:rPr b="0" i="1" lang="en-PH" sz="1800" spc="-1" strike="noStrike">
                <a:latin typeface="Lato"/>
              </a:rPr>
              <a:t>P(</a:t>
            </a:r>
            <a:r>
              <a:rPr b="0" lang="en-PH" sz="1800" spc="-1" strike="noStrike">
                <a:latin typeface="Lato"/>
              </a:rPr>
              <a:t>x) </a:t>
            </a:r>
            <a:r>
              <a:rPr b="0" lang="en-PH" sz="1800" spc="-1" strike="noStrike">
                <a:latin typeface="Times New Roman"/>
                <a:ea typeface="Times New Roman"/>
              </a:rPr>
              <a:t>≥</a:t>
            </a:r>
            <a:r>
              <a:rPr b="0" lang="en-PH" sz="1800" spc="-1" strike="noStrike">
                <a:latin typeface="Lato"/>
                <a:ea typeface="Times New Roman"/>
              </a:rPr>
              <a:t> 10,000, then: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Times New Roman"/>
              </a:rPr>
              <a:t>                                          </a:t>
            </a:r>
            <a:r>
              <a:rPr b="0" lang="en-PH" sz="1800" spc="-1" strike="noStrike">
                <a:latin typeface="Lato"/>
                <a:ea typeface="Times New Roman"/>
              </a:rPr>
              <a:t>-50x2 + 2,000x - 6,000 </a:t>
            </a:r>
            <a:r>
              <a:rPr b="0" lang="en-PH" sz="1800" spc="-1" strike="noStrike">
                <a:latin typeface="Times New Roman"/>
                <a:ea typeface="Times New Roman"/>
              </a:rPr>
              <a:t>≥</a:t>
            </a:r>
            <a:r>
              <a:rPr b="0" lang="en-PH" sz="1800" spc="-1" strike="noStrike">
                <a:latin typeface="Lato"/>
                <a:ea typeface="Times New Roman"/>
              </a:rPr>
              <a:t> 10,000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Times New Roman"/>
              </a:rPr>
              <a:t>Simplifying the inequality, we have: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Times New Roman"/>
              </a:rPr>
              <a:t>                                        </a:t>
            </a:r>
            <a:r>
              <a:rPr b="0" lang="en-PH" sz="1800" spc="-1" strike="noStrike">
                <a:latin typeface="Lato"/>
                <a:ea typeface="Times New Roman"/>
              </a:rPr>
              <a:t>-25x2 + 1,000x - 3,000 </a:t>
            </a:r>
            <a:r>
              <a:rPr b="0" lang="en-PH" sz="1800" spc="-1" strike="noStrike">
                <a:latin typeface="Times New Roman"/>
                <a:ea typeface="Times New Roman"/>
              </a:rPr>
              <a:t>≥</a:t>
            </a:r>
            <a:r>
              <a:rPr b="0" lang="en-PH" sz="1800" spc="-1" strike="noStrike">
                <a:latin typeface="Lato"/>
                <a:ea typeface="Times New Roman"/>
              </a:rPr>
              <a:t> 5,000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Times New Roman"/>
              </a:rPr>
              <a:t>                                        </a:t>
            </a:r>
            <a:r>
              <a:rPr b="0" lang="en-PH" sz="1800" spc="-1" strike="noStrike">
                <a:latin typeface="Lato"/>
                <a:ea typeface="Times New Roman"/>
              </a:rPr>
              <a:t>-25x2 + 1,000x - 8,000 </a:t>
            </a:r>
            <a:r>
              <a:rPr b="0" lang="en-PH" sz="1800" spc="-1" strike="noStrike">
                <a:latin typeface="Times New Roman"/>
                <a:ea typeface="Times New Roman"/>
              </a:rPr>
              <a:t>≥</a:t>
            </a:r>
            <a:r>
              <a:rPr b="0" lang="en-PH" sz="1800" spc="-1" strike="noStrike">
                <a:latin typeface="Lato"/>
                <a:ea typeface="Times New Roman"/>
              </a:rPr>
              <a:t> 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Times New Roman"/>
              </a:rPr>
              <a:t>Dividing all of the terms by 25,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Times New Roman"/>
              </a:rPr>
              <a:t>                                                   </a:t>
            </a:r>
            <a:r>
              <a:rPr b="0" lang="en-PH" sz="1800" spc="-1" strike="noStrike">
                <a:latin typeface="Lato"/>
                <a:ea typeface="Times New Roman"/>
              </a:rPr>
              <a:t>-x2 + 40x - 320 </a:t>
            </a:r>
            <a:r>
              <a:rPr b="0" lang="en-PH" sz="1800" spc="-1" strike="noStrike">
                <a:latin typeface="Times New Roman"/>
                <a:ea typeface="Times New Roman"/>
              </a:rPr>
              <a:t>≥</a:t>
            </a:r>
            <a:r>
              <a:rPr b="0" lang="en-PH" sz="1800" spc="-1" strike="noStrike">
                <a:latin typeface="Lato"/>
                <a:ea typeface="Times New Roman"/>
              </a:rPr>
              <a:t> 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Times New Roman"/>
              </a:rPr>
              <a:t>Writing the related equation, we have: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Times New Roman"/>
              </a:rPr>
              <a:t>                                                 </a:t>
            </a:r>
            <a:r>
              <a:rPr b="0" lang="en-PH" sz="1800" spc="-1" strike="noStrike">
                <a:latin typeface="Lato"/>
                <a:ea typeface="Times New Roman"/>
              </a:rPr>
              <a:t>-x2 + 40x - 320 = 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Quadratic Inequalities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Using the quadratic formula to solve for x,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901680" y="2340000"/>
            <a:ext cx="3616200" cy="28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040" cy="434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Quadratic Inequalities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We have, x </a:t>
            </a:r>
            <a:r>
              <a:rPr b="0" lang="en-PH" sz="1800" spc="-1" strike="noStrike">
                <a:latin typeface="Lato"/>
                <a:ea typeface="€.lêþ"/>
              </a:rPr>
              <a:t>= 28.94 and x = 11.06. Now, we will use these critical numbers and construct ranges of values for our test of signs table, as shown below.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.lêþ"/>
              </a:rPr>
              <a:t>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.lêþ"/>
              </a:rPr>
              <a:t>       </a:t>
            </a:r>
            <a:r>
              <a:rPr b="0" lang="en-PH" sz="1800" spc="-1" strike="noStrike">
                <a:latin typeface="Lato"/>
                <a:ea typeface="€.lêþ"/>
              </a:rPr>
              <a:t>The range of all possible values of x is 11.06 ≤ x ≤ 28.94. Since we are talking of a number of dolls the solution set is 12 ≤ x ≤ 28. Therefore, to make a profit of at least ₱10,000, at least 12 and at most 28 dolls must be sold by the company.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-1260000" y="266760"/>
            <a:ext cx="5510520" cy="22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900000" y="2149200"/>
            <a:ext cx="10259280" cy="109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2023-05-11T13:39:07Z</dcterms:modified>
  <cp:revision>57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