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520000"/>
            <a:ext cx="80841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ANGKOP NA PAHAYAG SA PAGBIBIGAY NG SARILING PANANAW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/>
          <p:nvPr/>
        </p:nvSpPr>
        <p:spPr>
          <a:xfrm>
            <a:off x="1523880" y="1799640"/>
            <a:ext cx="912780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MGA EKSPRESYONG NAGPAPAHAYAG NG PANANAW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-360000" y="2880000"/>
            <a:ext cx="12177000" cy="6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540000" y="3240000"/>
            <a:ext cx="107877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3"/>
          <p:cNvSpPr/>
          <p:nvPr/>
        </p:nvSpPr>
        <p:spPr>
          <a:xfrm>
            <a:off x="720000" y="2052000"/>
            <a:ext cx="10797840" cy="12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gumagamit ito ng mga pahayag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 ayon, batay, para, sang-ayon sa o kay, ganoon din sa paniniwala o pananaw ni o ng, at iba pa. Ang mga ekspresyong ito ay nagbibigay ng hudyat sa iniisip, sinasabi,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paniniwalaan ng isang tao.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Ayon, Batay, sang-ayon sa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(1)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Ayon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OCTA Research, patuloy na tataas ang kaso ng COVID-19 sa bansa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hindi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tutugunan ng lokal at nasyonal na pamahalaan ang kanilang ibinigay 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panukala. (2)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Alinsunod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mungkahi ng IATF, ang ating pangulo ay nagpasiya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ilagay ang NCR sa estado ng ECQ simula sa araw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 Lunes.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29" name="PlaceHolder 4"/>
          <p:cNvSpPr/>
          <p:nvPr/>
        </p:nvSpPr>
        <p:spPr>
          <a:xfrm>
            <a:off x="299520" y="-61200"/>
            <a:ext cx="10499400" cy="23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MGA EKSPRESYONG NAGPAPAHAYAG NG PANANAW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-360000" y="2880000"/>
            <a:ext cx="12177000" cy="6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540000" y="3240000"/>
            <a:ext cx="107877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1"/>
          <p:cNvSpPr/>
          <p:nvPr/>
        </p:nvSpPr>
        <p:spPr>
          <a:xfrm>
            <a:off x="720000" y="1131120"/>
            <a:ext cx="10797840" cy="12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b. Sa paniniwala, akala, pananaw, paningin, tingin, palagay ni o ng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(1)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 pananaw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ng DepEd ay nararapat lamang na ipagpatuloy ang pagbubukas ng klase kahit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 may pandemya. (2).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 tingin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ng DepEd ay kailangan lamang sumunod sa protocol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pamahalaan ang lahat ng akademikong institusyon sa pagbubukas ng klase sa Lunes.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c. Inaakala, pinaniniwalaan, iniisip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(1)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Inaakala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iba na ganap ang kanilang kalayaan na magpahayag gamit ang social media. (2)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Pinaniniwalaan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ko na ang mga magulang at dalubguro ay magkatulong sa paghulma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kabutihang-asal sa mga bata.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d. Sa ganang akin, sa tingin, akala, palagay ko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(1)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 aking palagay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 marami pa ring mga kabataan ang hindi nawawalan ng pag-asa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buhay. (2)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Sa ganang akin,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makabubuting ipagpabukas na lamang ang pagpunta sa bukid dahil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namimintong sama ng panahon.</a:t>
            </a:r>
            <a:endParaRPr b="0" lang="en-PH" sz="1800" spc="-1" strike="noStrike">
              <a:latin typeface="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2"/>
          <p:cNvSpPr/>
          <p:nvPr/>
        </p:nvSpPr>
        <p:spPr>
          <a:xfrm>
            <a:off x="1523880" y="1799640"/>
            <a:ext cx="912780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MGA EKSPRESYONG NAGPAPAHIWATIG NG PAGBABAGO O PAG-IIBA NG PAKSA AT/O PANANAW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77000" cy="6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877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2"/>
          <p:cNvSpPr/>
          <p:nvPr/>
        </p:nvSpPr>
        <p:spPr>
          <a:xfrm>
            <a:off x="720000" y="1908000"/>
            <a:ext cx="10797840" cy="12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Gayunman, mapapansing di-tulad ng naunang mga halimbawa na tumitiyak kung sino 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pinagmumulan ng pananaw, ang sumusunod na halimbawa naman ay nagpapahiwatig ng pagbabago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pag-iiba ng paksa at/o pananaw.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a. Sa isang banda, sa kabilang dako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(1) Makabubuti naman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 kabilang banda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kung malaman na natin ngayon kung ano ang sagot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ating tanong kaysa naman umalis tayo na hindi natin alam kung ano ang sagot. (2)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 kabilang dako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maligaya ako kahit simple lamang ang aming pamumuhay.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b. Samantala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Samantala,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hayaan na lamang natin na taong bayan ang magpasiya.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7" name="PlaceHolder 5"/>
          <p:cNvSpPr/>
          <p:nvPr/>
        </p:nvSpPr>
        <p:spPr>
          <a:xfrm>
            <a:off x="299520" y="-61200"/>
            <a:ext cx="10499400" cy="23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MGA EKSPRESYONG NAGPAPAHAYAG NG PANANAW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3"/>
          <p:cNvSpPr/>
          <p:nvPr/>
        </p:nvSpPr>
        <p:spPr>
          <a:xfrm>
            <a:off x="1523880" y="1799640"/>
            <a:ext cx="912780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-360000" y="2880000"/>
            <a:ext cx="12177000" cy="6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0000"/>
            <a:ext cx="107877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11"/>
          <p:cNvSpPr/>
          <p:nvPr/>
        </p:nvSpPr>
        <p:spPr>
          <a:xfrm>
            <a:off x="350640" y="-169920"/>
            <a:ext cx="11518920" cy="23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Punan ng wastong pahayag na nagbibigay ng sariling pananaw. Isulat ang iyong sagot sa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350640" y="1391760"/>
            <a:ext cx="10977120" cy="29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1080000" y="1709280"/>
            <a:ext cx="98992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___________________ Rizal, “Ang kabataan ang pag-asa ng bayan.”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___________________, maraming kabataan na ang nalilihis ng landas dahil sa kawalan ng mga magulang na pumapatnubay sa kanila.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 Knowlton (2003), ang ibang mga edukador ay naniniwala na dapat na ang pagtuturo ay nakabatay sa paglutas ng problema upang makita ng mga mag-aaral ang kahalagahan ng kanilang mga natutuhan para sa kanilang partikular na trabaho sa hinaharap.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60000" y="2880000"/>
            <a:ext cx="12177000" cy="6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0000"/>
            <a:ext cx="107877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23"/>
          <p:cNvSpPr/>
          <p:nvPr/>
        </p:nvSpPr>
        <p:spPr>
          <a:xfrm>
            <a:off x="0" y="360000"/>
            <a:ext cx="10798560" cy="23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540000" y="1800000"/>
            <a:ext cx="10977120" cy="29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2520000" y="1980000"/>
            <a:ext cx="1097748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Sinabi ni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Sa palagay ko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Sang-ayon kay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9" name="PlaceHolder 24"/>
          <p:cNvSpPr/>
          <p:nvPr/>
        </p:nvSpPr>
        <p:spPr>
          <a:xfrm>
            <a:off x="118800" y="-349920"/>
            <a:ext cx="10499400" cy="23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2023-04-19T10:42:02Z</dcterms:modified>
  <cp:revision>213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