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7280" cy="683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4160" cy="27741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9600" cy="38376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9600" cy="3592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7280" cy="6102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5720" cy="9457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9800" cy="10098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1600" cy="33598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0000" y="2953080"/>
            <a:ext cx="77245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Dalawang Bahagi ng Pangungusap</a:t>
            </a:r>
            <a:endParaRPr b="0" lang="en-PH" sz="3600" spc="-1" strike="noStrike">
              <a:latin typeface="Montserrat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at Ayos ng Pangungusap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79480" cy="69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490680" y="1744200"/>
            <a:ext cx="1488600" cy="223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b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79480" cy="69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;Arial"/>
                <a:ea typeface="Arial;Arial"/>
              </a:rPr>
              <a:t>II.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360000" y="1815840"/>
            <a:ext cx="11156760" cy="30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simuno: magkakaibigan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panaguri: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naglalakad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simuno: kami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panaguri: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tumulong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simuno: barangay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panaguri: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nagwagi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simuno: bakuran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panaguri: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maganda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simuno: nanay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panaguri: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namimili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2736000" y="1815840"/>
            <a:ext cx="1690920" cy="46764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>
            <a:off x="2700000" y="2483280"/>
            <a:ext cx="682920" cy="35964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"/>
          <p:cNvSpPr/>
          <p:nvPr/>
        </p:nvSpPr>
        <p:spPr>
          <a:xfrm>
            <a:off x="2664000" y="3059280"/>
            <a:ext cx="1150920" cy="46764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"/>
          <p:cNvSpPr/>
          <p:nvPr/>
        </p:nvSpPr>
        <p:spPr>
          <a:xfrm>
            <a:off x="2700000" y="3671280"/>
            <a:ext cx="898920" cy="46764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/>
          <p:nvPr/>
        </p:nvSpPr>
        <p:spPr>
          <a:xfrm>
            <a:off x="2700000" y="4356000"/>
            <a:ext cx="718920" cy="46764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-4127400" y="-3240000"/>
            <a:ext cx="1078452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229680" y="180000"/>
            <a:ext cx="1020924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360000" y="987840"/>
            <a:ext cx="11518560" cy="408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 ang pangungusap.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masayang naglalaro.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salitang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siyang pinag-uusapan sa pangungusap.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pinag-uusapang bahagi ng 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tinatawag ding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kapag isang salita lamang ang pinag-uusapan. Maaaring ito ay pangngalan o panghalip.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mabait na kapatid.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Magaling na guro ang mabait na si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Bb. Alvarez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aking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maunawain.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2"/>
          <p:cNvSpPr/>
          <p:nvPr/>
        </p:nvSpPr>
        <p:spPr>
          <a:xfrm>
            <a:off x="-4127400" y="-3240000"/>
            <a:ext cx="1078452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44360" y="900000"/>
            <a:ext cx="11806200" cy="48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salitang may diin sa bawat pangungusap ay payak na simuno. Hindi kasama ang ibang salitang bahagi ng pinag-uusapan.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bata ay masayang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naglalaro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salitang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naglalaro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payak na panaguri. Ito ay nagsasabi ng tungkol sa simuno.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ang bahagi ng pangungusap na nagsasabi o naglalarawan sa simuno o paksa. Ang panaguring isang salita lamang ay tinatawag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maaaring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mag-aaral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nag-aaral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nang mabuti.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 Mang Nestor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masipag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trabahador.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paaralan ay totoong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malawak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salitang may salungguhit sa bawat pangungusap ang tiyak na isinasaad o sinasabi tungkol sa paksa. Ang mga ito ay payak na panaguri.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3"/>
          <p:cNvSpPr/>
          <p:nvPr/>
        </p:nvSpPr>
        <p:spPr>
          <a:xfrm>
            <a:off x="-4127400" y="-3240000"/>
            <a:ext cx="1078452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217080" y="900000"/>
            <a:ext cx="11806200" cy="48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Buong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lahat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bumubuo sa paksang pinag-uusapan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 Ate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mabait na kapatid.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Magaling na guro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ang mabait na si Bb. Alvarez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Ang aking ina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maunawain.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salitang may diin sa bawat pangungusap ay buong simuno. Pansinin, kasama na ang lahat ng mga salitang bumubuo sa paksang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pinag-uusapan.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Buong 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lahat 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bumubuo sa pinag-uusapan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mag-aaral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nag-aaral nang mabuti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 Mang Nestor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masipag na trabahador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paaralan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totoong malawak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Kapansin-pansin na ang buong isinasaad o sinasabi tungkol sa paksa ay may salungguhit. Ang mga salitang nakasalungguhit sa bawat pangungusap ay tinatawag na buong panaguri.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6"/>
          <p:cNvSpPr/>
          <p:nvPr/>
        </p:nvSpPr>
        <p:spPr>
          <a:xfrm>
            <a:off x="-4127400" y="-3240000"/>
            <a:ext cx="1078452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217080" y="900000"/>
            <a:ext cx="11806200" cy="48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Ayos ng Pangungusap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pangungusap na nasa pangkat 1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nauuna ang simuno at sinusundan ng 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Mapapansing pinag-uugnay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“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” ang simuno at panaguri. Ang tawag sa ganitong ayos ng pangungusap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hindi karaniwang ayos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Kami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tutungo sa probinsiya.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Pilipinas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binubuo ng maraming pulo.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watawat ng Pilipinas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simbolo ng kalayaan.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2988000" y="3852000"/>
            <a:ext cx="6479280" cy="12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 Dr. Fe del Mundo ay magaling na doktor.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incubator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naimbento niya ay yari sa kawayan.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7"/>
          <p:cNvSpPr/>
          <p:nvPr/>
        </p:nvSpPr>
        <p:spPr>
          <a:xfrm>
            <a:off x="-4127400" y="-3240000"/>
            <a:ext cx="1078452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217080" y="900000"/>
            <a:ext cx="11806200" cy="48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Ayos ng Pangungusap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pangungusap na nasa pangkat 2 ay tinatawag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karaniwang ayos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Sa ganitong ayos ng pangungusap,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panaguri ang nauuna bago ang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Hindi na kailangan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“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” para pag-ugnayin ang panaguri at simuno.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Masaya ang aking kaibigan.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Tahimik ang aming pamayanan.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Kahanga-hanga ang katangian ng Narra.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3060000" y="3960000"/>
            <a:ext cx="5579280" cy="8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Magaling na doktor si Dr. Fe del Mundo.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Yari sa kawayan ang naimbento niyang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incubator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1980000" y="1044000"/>
            <a:ext cx="8079480" cy="69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80000" y="1532520"/>
            <a:ext cx="11698200" cy="43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Bilugan ang letra ng tamang sagot.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matapat na pinuno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kinalulugdan ng mga nasasakupan. Ang mga salitang may diin ay ____.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buong simuno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payak na simuno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buong panaguri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payak na panaguri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Ang korupsiyon ay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nagpapahina ng ekonomiya ng bansa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Ang mga salitang may diin ay __________.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payak na panaguri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payak na simuno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buong simuno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buong panaguri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Matatagpuan sa Bohol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tarsier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Ang salitang may diin ay ___.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buong simuno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payak na panaguri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buong panaguri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payak na simuno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1980000" y="1044000"/>
            <a:ext cx="8079480" cy="69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80000" y="1532520"/>
            <a:ext cx="12059280" cy="43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Nag-aaral kami para sa darating na pagsusulit. Ang pangungusap ay nasa karaniwang ayos dahil _______.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mabilis itong basahin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payak ang simuno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nauna ang panaguri bago ang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buo ang panaguri at payak ang simuno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Alin sa mga pangungusap ang nasa hindi karaniwang ayos.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Nagmamano kami sa aming tatay at nanay.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Ang pahayagan ay nagbibigay ng mga balita at impormasyon.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Namasyal kahapon ang aming buong mag-anak sa plasa.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Mabait at matulungin ang mga batang scout.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1980000" y="1044000"/>
            <a:ext cx="8079480" cy="69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80000" y="1532520"/>
            <a:ext cx="11698200" cy="43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II. 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Bilugan ang payak na simuno at salungguhitan ang payak na panaguri. Tingnan ang halimbawang sagot bilang iyong gabay.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Ako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masunurin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magulang.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Ang magkakaibigan ay naglalakad lamang patungo sa parke.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Lahat kami ay tumulong sa pagbuo ng proyekto.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Ang ating barangay ang nagwagi bilang “Pinakamalinis na Lugar.”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Ang kaniyang bakuran ay magandang tingnan.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Sa kabilang bayan namimili si Nanay.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80000" y="180000"/>
            <a:ext cx="1025892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Dalawang Bahagi ng Pangungusap at Ayos ng Pangungusap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440000" y="2304000"/>
            <a:ext cx="538920" cy="53892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2023-07-21T09:43:40Z</dcterms:modified>
  <cp:revision>324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