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BB09D7-678C-4E80-A79F-5E6925EF57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ED8176-29E0-422D-9ABC-4AF269A568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576F2B-3178-43F2-AB56-C826557B6A9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A66025-C2A8-4ADB-AA2E-7DBA6EEF4C3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6603550-DEE7-4787-84BE-292DBD835EB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890F27E-D55C-4E7F-BF1A-F2540CADB8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D309D5-E55C-4D37-91DB-B08E04D1E1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A74642-256A-4A12-91BB-2799EA9A4A3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598FE39-FA29-4014-A7E7-C531B74C141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8F0180B-3176-4B0F-ABAD-BC6C9593DF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A797BBE-DF2C-49C9-9AC2-4AB945B147D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872E51-1F55-4777-AEFB-ED0C852805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26BE628-B7C3-401E-8E49-9A61EB22B34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E81E3B-0F49-4355-BDC6-AB7A188535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F06FEB2-CB64-4E53-97DA-291D7CF120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1954ADE-0077-46F9-97F0-628B61FF786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983D2FF-6227-4DB5-B58B-DD11F9638DA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0F13185-3F9A-4525-AC27-3F6FF1FD6F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A5B1BF9-E66D-44AF-B6AB-DC74289760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1371CD6-A875-4436-9881-51C35907C13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A27EC55-BAA1-4F88-BCF8-5AC0213476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6C18111-B55F-4552-832D-2F6245C8609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708B04-63E0-40D2-88CC-22B058DC3F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4A1F12A-8B57-455C-AACB-BF1279B670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106406A-A3C9-466A-AC62-AFD7D085C1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DABD80C-0EA5-40AF-B42B-2077D3558B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6888117-C1CD-40C7-B485-9DB20CCA23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4EB4EAF-AAF9-4157-9176-9B1F1656564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5587405-C650-417A-81C0-BA37A4BA649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E44438F-2E7F-4AD4-A36C-F292F453AFE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A5BFCB-E06C-4DDA-8FDC-29E8FD4E8D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AB5E42-8953-45B7-8CF5-070AE317E0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83EBF8-C880-46F4-A62C-6F495DA9CD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A4F933-5FD9-4898-815E-2AA378440C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64FF56-ED05-4B7B-9077-329A208244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16BED1-890D-4EE6-BEB7-3D6D0DEFB1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920" cy="684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800" cy="2782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240" cy="3846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88240" cy="367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43481C0-3A76-429B-BF9F-44DACD2F67CB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920" cy="61884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54360" cy="954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8440" cy="101844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7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07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8FDAD6A-6B1E-4BF6-9ED5-24D2903BC979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240" cy="336852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1BFEFB1-6B66-45A3-85C4-3B8B3C528E23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4540680" y="2988000"/>
            <a:ext cx="6824160" cy="21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Deklarasyon ng Kalayaan ng Pilipinas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8"/>
          <p:cNvSpPr/>
          <p:nvPr/>
        </p:nvSpPr>
        <p:spPr>
          <a:xfrm>
            <a:off x="-113040" y="532080"/>
            <a:ext cx="9742320" cy="127872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Rectangle 9"/>
          <p:cNvSpPr/>
          <p:nvPr/>
        </p:nvSpPr>
        <p:spPr>
          <a:xfrm>
            <a:off x="426960" y="532080"/>
            <a:ext cx="10244160" cy="10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Deklarasyon ng Kalayaan ng Pilipinas sa Kawit, Cavite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8236800" y="2211840"/>
            <a:ext cx="3065040" cy="180396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/>
          <p:nvPr/>
        </p:nvSpPr>
        <p:spPr>
          <a:xfrm>
            <a:off x="502920" y="2099160"/>
            <a:ext cx="7567920" cy="468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Kahit hindi pa nasusupil ang mga Espanyol sa ibang panig ng bansa,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ipinag-utos na ni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Aguinaldo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ipahayag na ang kasarinlan ng Pilipinas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sa kabila ng pagtutol ni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Apolinario Mabini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Hunyo 12, 1898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ipinahayag na ang kalayaan ng Pilipinas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Kawit, Cavite.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Itinaas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pambansang bandila ng Pilipinas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na ginawa ni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Marcela Agoncillo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kasama sina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Lorenza Agoncillo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Josefina Herbosa Natividad.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Tinutugtog ng bandang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San Francisco de Malabon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“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Marcha Nacional Filipina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,”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na nilikha ni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Julian Felipe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8249760" y="4150800"/>
            <a:ext cx="3065040" cy="180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7641000" y="1942560"/>
            <a:ext cx="3800520" cy="400752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0" name="Rectangle 6"/>
          <p:cNvSpPr/>
          <p:nvPr/>
        </p:nvSpPr>
        <p:spPr>
          <a:xfrm>
            <a:off x="-113040" y="532080"/>
            <a:ext cx="9742320" cy="127872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1" name="Rectangle 7"/>
          <p:cNvSpPr/>
          <p:nvPr/>
        </p:nvSpPr>
        <p:spPr>
          <a:xfrm>
            <a:off x="426960" y="532080"/>
            <a:ext cx="10244160" cy="10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Deklarasyon ng Kalayaan ng Pilipinas sa Kawit, Cavite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7716960" y="2052720"/>
            <a:ext cx="3648600" cy="3893040"/>
          </a:xfrm>
          <a:prstGeom prst="rect">
            <a:avLst/>
          </a:prstGeom>
          <a:ln w="0">
            <a:noFill/>
          </a:ln>
        </p:spPr>
      </p:pic>
      <p:sp>
        <p:nvSpPr>
          <p:cNvPr id="143" name=""/>
          <p:cNvSpPr/>
          <p:nvPr/>
        </p:nvSpPr>
        <p:spPr>
          <a:xfrm>
            <a:off x="8239680" y="6025680"/>
            <a:ext cx="2881800" cy="18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;Arial"/>
                <a:ea typeface="Arial;Arial"/>
              </a:rPr>
              <a:t>Ambrosio Rianzares Bautista, Public Domain via Wikimedia Common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733680" y="2181240"/>
            <a:ext cx="6805080" cy="34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Akto ng Pagpapahayag ng Kasarinlan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inihanda, isinulat, at binasa ni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Ambrosio Rianzares Bautista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sa wikang Kastila.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pagpapahayag ay nilagdaan ng 98 katao, kabilang na rito ang isang opisyal ng hukbong Amerikano na siyang nakasaksi sa proklamasyon.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Ipinahayag ng huling talata na mayroong isang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“estranghero”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(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extranjero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wikang Kastila, na nangangahulugang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“dayuhan”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) na dumalo sa katitikan.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0"/>
          <p:cNvSpPr/>
          <p:nvPr/>
        </p:nvSpPr>
        <p:spPr>
          <a:xfrm>
            <a:off x="-113040" y="532080"/>
            <a:ext cx="10784160" cy="12153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6" name="Rectangle 11"/>
          <p:cNvSpPr/>
          <p:nvPr/>
        </p:nvSpPr>
        <p:spPr>
          <a:xfrm>
            <a:off x="426960" y="532080"/>
            <a:ext cx="10244160" cy="10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Pagkukunwaring Labanan ng mga Amerikano at Espanyol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733680" y="1955520"/>
            <a:ext cx="6615000" cy="40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Nagsidatingan ang mga suportang sundalong Amerikano sa Maynila mula Hunyo 30 hanggang Hulyo 31, 1898 at naghanda sila sa pagsalakay sa mga Espanyol.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Nakubkob ng mga Pilipino ang mga Espanyol at halos nasa kamay na nila ang mga ito ngunit sina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Commodore Dewey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Heneral Merritt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lihim na nakipagkasundo sa Espanyol na si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Gobernador Fermin Jaudenes.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Napagkasunduan ng dalawang panig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magkaroon ng kunwaring labanan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sa pagitan ng mga Espanyol at mga Amerikano at pagkatapos ay palalabasin na natalo at sumuko ang mga Espanyol sa kanila.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7476480" y="2162160"/>
            <a:ext cx="4231080" cy="344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2"/>
          <p:cNvSpPr/>
          <p:nvPr/>
        </p:nvSpPr>
        <p:spPr>
          <a:xfrm>
            <a:off x="-113040" y="532080"/>
            <a:ext cx="10784160" cy="12153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0" name="Rectangle 13"/>
          <p:cNvSpPr/>
          <p:nvPr/>
        </p:nvSpPr>
        <p:spPr>
          <a:xfrm>
            <a:off x="426960" y="532080"/>
            <a:ext cx="10244160" cy="10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Pagkukunwaring Labanan ng mga Amerikano at Espanyol </a:t>
            </a:r>
            <a:r>
              <a:rPr b="1" i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(Mock Battle)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733680" y="1955520"/>
            <a:ext cx="6615000" cy="40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Noong umaga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Agosto 13, 1898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naganap ang pagkukunwaring labanan ng mga Amerikano at Espanyol. Pagdating ng ika-5:30 ng hapon, isinuko ng mga Espanyol ang Lungsod ng Maynila sa mga Amerikano.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Nang magtangkang pumasok ang mga Pilipino sa Maynila, sila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binalaan ni Heneral Anderson,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kung magpupumilit silang pumasok ay papuputukan sila ng mga Amerikano.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Nagalit ang mga Pilipino dahil hindi sila pinayagang pumasok pagkatapos ng pagsuko ng lungsod.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ang simula ng hindi pagkakasundo ng mga Pilipino at Amerikano.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7476480" y="2162160"/>
            <a:ext cx="4231080" cy="344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"/>
          <p:cNvSpPr/>
          <p:nvPr/>
        </p:nvSpPr>
        <p:spPr>
          <a:xfrm>
            <a:off x="-113040" y="552240"/>
            <a:ext cx="3976920" cy="65160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4" name="Rectangle 2"/>
          <p:cNvSpPr/>
          <p:nvPr/>
        </p:nvSpPr>
        <p:spPr>
          <a:xfrm>
            <a:off x="426960" y="527760"/>
            <a:ext cx="10244160" cy="10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5" name="Rectangle 3"/>
          <p:cNvSpPr/>
          <p:nvPr/>
        </p:nvSpPr>
        <p:spPr>
          <a:xfrm>
            <a:off x="540000" y="231480"/>
            <a:ext cx="10131120" cy="11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Pagsasanay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Rectangle 4"/>
          <p:cNvSpPr/>
          <p:nvPr/>
        </p:nvSpPr>
        <p:spPr>
          <a:xfrm>
            <a:off x="720000" y="1060560"/>
            <a:ext cx="9951120" cy="69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955440" y="1627200"/>
            <a:ext cx="10359360" cy="22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I. 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Bigyan ng sagot ang katanungan sa ibaba batay sa natutuhan.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Bakit idineklara kaagad ni Heneral Aguinaldo ang kasarinlan ng Pilipinas pagkatapos niyang itatag ang pamahalaang diktatoryal?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Bakit mahalaga sa mga Pilipino ang pagpapahayag ng kasarinlan?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5"/>
          <p:cNvSpPr/>
          <p:nvPr/>
        </p:nvSpPr>
        <p:spPr>
          <a:xfrm>
            <a:off x="-113040" y="552240"/>
            <a:ext cx="6714000" cy="65160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9" name="Rectangle 14"/>
          <p:cNvSpPr/>
          <p:nvPr/>
        </p:nvSpPr>
        <p:spPr>
          <a:xfrm>
            <a:off x="426960" y="527760"/>
            <a:ext cx="10244160" cy="109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0" name="Rectangle 15"/>
          <p:cNvSpPr/>
          <p:nvPr/>
        </p:nvSpPr>
        <p:spPr>
          <a:xfrm>
            <a:off x="540000" y="231480"/>
            <a:ext cx="10131120" cy="11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Mga Gabay na Kasagutan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Rectangle 16"/>
          <p:cNvSpPr/>
          <p:nvPr/>
        </p:nvSpPr>
        <p:spPr>
          <a:xfrm>
            <a:off x="720000" y="1060560"/>
            <a:ext cx="9951120" cy="69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955440" y="1627200"/>
            <a:ext cx="10359360" cy="22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Itinatag ni Aguinaldo ang pamahalaang diktatoryal upang maisakatuparan nang mabilisan ang pagpapahayag ng kalayaan ng Pilipinas. Nagtagal lamang ang pamahalaang diktatoryal ng limang araw dahil pinawalang-bisa rin ito ni Aguinaldo sa payo na rin ni Mabini at pinalitan ng pamahalaang rebolusyonaryo.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Dahil ito ang kalayaan na matagal nang hinahangad ng mga Pilipino; ito ang magtatakda ng pagkakaroon ng sariling batas at pag-alis ng mga banyagang mananakop sa bansa.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2023-07-10T14:00:59Z</dcterms:modified>
  <cp:revision>212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17</vt:i4>
  </property>
</Properties>
</file>