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200" cy="685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080" cy="2791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520" cy="3854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520" cy="376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200" cy="627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640" cy="962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720" cy="1026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520" cy="337680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7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Solving Problems Involving Polynomials and Polynomial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Equations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synthetic division to get the quotient. The divisor is x + 5, so c = -5.</a:t>
            </a: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quotient is 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- 24x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+ 35 - 12. Hence, the width of the rectangle is (4x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- 24x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+ 35x - 12) cm.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2862720" y="1980000"/>
            <a:ext cx="4516920" cy="126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83196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synthetic division to get the quotient. The divisor is x + 5, so c = -5.</a:t>
            </a: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quotient is 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- 24x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+ 35 - 12. Hence, the width of the rectangle is (4x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- 24x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+ 35x - 12) cm.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880000" y="2151720"/>
            <a:ext cx="4516920" cy="126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4:</a:t>
            </a:r>
            <a:r>
              <a:rPr b="0" lang="en-PH" sz="1800" spc="-1" strike="noStrike">
                <a:latin typeface="Lato"/>
              </a:rPr>
              <a:t> If you travel a distance of (x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- 13x - 12) kilometers at a rate of (x + 3) kilometer per                               hour, write a polynomial that represents the number of hours you traveled.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Polynomials and Polynomial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distance, d, traveled is given by: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 = rt. Thus,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        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  </a:t>
            </a:r>
            <a:r>
              <a:rPr b="0" lang="en-PH" sz="1800" spc="-1" strike="noStrike">
                <a:latin typeface="Lato"/>
              </a:rPr>
              <a:t>Replace d with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- 13x - 12 and r with x + 3.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2480040" y="1980360"/>
            <a:ext cx="2199600" cy="14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Polynomials and Polynomial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synthetic division to get the quotient.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quotient is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- 3x - 4. Hence, the number of hours you have traveled is (x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- 3x - 4) hours.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371600" y="1980000"/>
            <a:ext cx="2767680" cy="113616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220000" y="1735560"/>
            <a:ext cx="2859840" cy="13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Polynomials and Polynomial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5:</a:t>
            </a:r>
            <a:r>
              <a:rPr b="0" lang="en-PH" sz="1800" spc="-1" strike="noStrike">
                <a:latin typeface="Lato"/>
              </a:rPr>
              <a:t> The volume of a rectangular block is 88 cubic inches. The width of the block is twice the  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       height, and the length is 9 inches more than the height. If the dimensions of the block    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  are integers, find the dimensions.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3405240" y="2750400"/>
            <a:ext cx="3794040" cy="138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Polynomials and Polynomial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h = the height of the block in inches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 = width, l = length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 = 2h, </a:t>
            </a:r>
            <a:r>
              <a:rPr b="0" i="1" lang="en-PH" sz="1800" spc="-1" strike="noStrike">
                <a:latin typeface="Lato"/>
              </a:rPr>
              <a:t>l</a:t>
            </a:r>
            <a:r>
              <a:rPr b="0" lang="en-PH" sz="1800" spc="-1" strike="noStrike">
                <a:latin typeface="Lato"/>
              </a:rPr>
              <a:t> = h + 9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V = </a:t>
            </a:r>
            <a:r>
              <a:rPr b="0" i="1" lang="en-PH" sz="1800" spc="-1" strike="noStrike">
                <a:latin typeface="Lato"/>
              </a:rPr>
              <a:t>l</a:t>
            </a:r>
            <a:r>
              <a:rPr b="0" lang="en-PH" sz="1800" spc="-1" strike="noStrike">
                <a:latin typeface="Lato"/>
              </a:rPr>
              <a:t>wh    </a:t>
            </a:r>
            <a:r>
              <a:rPr b="0" lang="en-PH" sz="1200" spc="-1" strike="noStrike">
                <a:latin typeface="Lato"/>
              </a:rPr>
              <a:t>                                          </a:t>
            </a:r>
            <a:r>
              <a:rPr b="0" lang="en-PH" sz="1800" spc="-1" strike="noStrike">
                <a:latin typeface="Lato"/>
              </a:rPr>
              <a:t>Substitute 88 for V, h + 9 for </a:t>
            </a:r>
            <a:r>
              <a:rPr b="0" i="1" lang="en-PH" sz="1800" spc="-1" strike="noStrike">
                <a:latin typeface="Lato"/>
              </a:rPr>
              <a:t>l</a:t>
            </a:r>
            <a:r>
              <a:rPr b="0" lang="en-PH" sz="1800" spc="-1" strike="noStrike">
                <a:latin typeface="Lato"/>
              </a:rPr>
              <a:t>, and 2h for w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88 = (h + 9)(2h)(h)              Simplify.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88 = 2h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+ 18h</a:t>
            </a:r>
            <a:r>
              <a:rPr b="0" lang="en-PH" sz="2168" spc="-1" strike="noStrike" baseline="14000000">
                <a:latin typeface="Lato"/>
              </a:rPr>
              <a:t>2                           </a:t>
            </a:r>
            <a:r>
              <a:rPr b="0" lang="en-PH" sz="1800" spc="-1" strike="noStrike">
                <a:latin typeface="Lato"/>
              </a:rPr>
              <a:t>Subtract 88 from each side of the equation.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0 = 2h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+18h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− 88             Divide each side by 2 and apply the symmetric property of equality.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h3 + 9h2 − 44 = 0               Solve for 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possible rational roots are ±1, ±2, ±4, ±11, ±22, ±44.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Solving Problems Involving Polynomials and Polynomial Equations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r>
              <a:rPr b="0" lang="en-PH" sz="1800" spc="-1" strike="noStrike">
                <a:latin typeface="Lato"/>
              </a:rPr>
              <a:t>Since the block’s dimensions must be positive, we take only the positive real roots. Use synthetic substitution and a chart to find one rational zero.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 us find out if 2 is a root. By synthetic division, we have the following.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ìãþ"/>
              </a:rPr>
              <a:t>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ìãþ"/>
              </a:rPr>
              <a:t>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ìãþ"/>
              </a:rPr>
              <a:t>            </a:t>
            </a:r>
            <a:r>
              <a:rPr b="0" lang="en-PH" sz="1800" spc="-1" strike="noStrike">
                <a:latin typeface="Lato"/>
                <a:ea typeface="€îìãþ"/>
              </a:rPr>
              <a:t>Therefore, 2 is a root. The other roots are not integers. Thus, we will only consider h = 2. The dimensions of the block are h = 2, l = h + 9 = 2 + 9 = 11 , and w = 2h = 2(2) = 4. Hence, the block is 11 units by 4 units by 2 units.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1260000" y="3060000"/>
            <a:ext cx="5759280" cy="126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8316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There are many situations in the real world that can be modeled using polynomial functions. Study the following examples.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The area of a rectangular garden is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+ 4x - 32 square feet. If the length is x + </a:t>
            </a:r>
            <a:r>
              <a:rPr b="0" lang="en-PH" sz="1800" spc="-1" strike="noStrike">
                <a:latin typeface="Lato"/>
                <a:ea typeface="€îìãþ"/>
              </a:rPr>
              <a:t>8 feet,  </a:t>
            </a:r>
            <a:r>
              <a:rPr b="0" lang="en-PH" sz="1800" spc="-1" strike="noStrike">
                <a:latin typeface="Lato"/>
                <a:ea typeface="€îìãþ"/>
              </a:rPr>
              <a:t>	</a:t>
            </a:r>
            <a:r>
              <a:rPr b="0" lang="en-PH" sz="1800" spc="-1" strike="noStrike">
                <a:latin typeface="Lato"/>
                <a:ea typeface="€îìãþ"/>
              </a:rPr>
              <a:t>	</a:t>
            </a:r>
            <a:r>
              <a:rPr b="0" lang="en-PH" sz="1800" spc="-1" strike="noStrike">
                <a:latin typeface="Lato"/>
                <a:ea typeface="€îìãþ"/>
              </a:rPr>
              <a:t>         find a binomial that represents the width.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ìãþ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We are given A = 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+ 4x - 32 and l = x + 8.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area of a rectangle is the product of its length and width.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                                                                         </a:t>
            </a:r>
            <a:r>
              <a:rPr b="0" lang="en-PH" sz="1800" spc="-1" strike="noStrike">
                <a:latin typeface="Arial"/>
              </a:rPr>
              <a:t>Area formula or a rectangle.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                                                                         </a:t>
            </a:r>
            <a:r>
              <a:rPr b="0" lang="en-PH" sz="1800" spc="-1" strike="noStrike">
                <a:latin typeface="Arial"/>
              </a:rPr>
              <a:t>Divide both sides by </a:t>
            </a:r>
            <a:r>
              <a:rPr b="0" i="1" lang="en-PH" sz="1800" spc="-1" strike="noStrike">
                <a:latin typeface="Arial"/>
              </a:rPr>
              <a:t>l</a:t>
            </a:r>
            <a:r>
              <a:rPr b="0" lang="en-PH" sz="1800" spc="-1" strike="noStrike">
                <a:latin typeface="Arial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                                                                        </a:t>
            </a:r>
            <a:r>
              <a:rPr b="0" lang="en-PH" sz="1800" spc="-1" strike="noStrike">
                <a:latin typeface="Arial"/>
              </a:rPr>
              <a:t>Substitute the given information for A and </a:t>
            </a:r>
            <a:r>
              <a:rPr b="0" i="1" lang="en-PH" sz="1800" spc="-1" strike="noStrike">
                <a:latin typeface="Arial"/>
              </a:rPr>
              <a:t>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080360" y="2516400"/>
            <a:ext cx="3959280" cy="156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long division to solve for the width.                                       Check the result.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width of the garden is x - 4 ft</a:t>
            </a: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6480000" y="1980000"/>
            <a:ext cx="3730320" cy="136692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440000" y="1800360"/>
            <a:ext cx="2326680" cy="21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A rectangular garden has an area of 24x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+ 38x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x - 3 square feet. If its width is 3x + 1                       feet, write a polynomial to represent its length.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780360" y="2340000"/>
            <a:ext cx="3059280" cy="101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area, A, of a rectangle is given by: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                                                                               </a:t>
            </a:r>
            <a:r>
              <a:rPr b="0" lang="en-PH" sz="1800" spc="-1" strike="noStrike">
                <a:latin typeface="Lato"/>
              </a:rPr>
              <a:t>Replace A with 24x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+ 38x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x - 3 and w with 3x + 1.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420920" y="2078640"/>
            <a:ext cx="2538720" cy="170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Use synthetic division to get the quotient. The divisor is 3x + 1 or x = − 1/3.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quotient is                                 or 8x2 + 10x - 3.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Thus, the length of the rectangular garden is 8x2 + 10x - 3 ft.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319920" y="1620000"/>
            <a:ext cx="3339720" cy="148680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2350440" y="3240000"/>
            <a:ext cx="1969200" cy="64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720000" y="54000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</a:t>
            </a:r>
            <a:r>
              <a:rPr b="0" lang="en-PH" sz="1800" spc="-1" strike="noStrike">
                <a:latin typeface="Lato"/>
              </a:rPr>
              <a:t> A rectangle with a length of (x + 5) centimeters has an area of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</a:t>
            </a:r>
            <a:r>
              <a:rPr b="0" lang="en-PH" sz="1800" spc="-1" strike="noStrike">
                <a:latin typeface="Lato"/>
              </a:rPr>
              <a:t>(4x4 - 4x3 - 85x2 + 163x - 60) square centimeters. Write a polynomial that represents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</a:t>
            </a:r>
            <a:r>
              <a:rPr b="0" lang="en-PH" sz="1800" spc="-1" strike="noStrike">
                <a:latin typeface="Lato"/>
              </a:rPr>
              <a:t>its width.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315240" y="2340000"/>
            <a:ext cx="3344400" cy="11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730800" y="474480"/>
            <a:ext cx="10507680" cy="434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Solving Problems Involving Polynomials and Polynomial Equations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area, A, of a rectangle is given by: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Replace A with 4x</a:t>
            </a:r>
            <a:r>
              <a:rPr b="0" lang="en-PH" sz="2168" spc="-1" strike="noStrike" baseline="14000000">
                <a:latin typeface="Lato"/>
              </a:rPr>
              <a:t>4</a:t>
            </a:r>
            <a:r>
              <a:rPr b="0" lang="en-PH" sz="1800" spc="-1" strike="noStrike">
                <a:latin typeface="Lato"/>
              </a:rPr>
              <a:t> - 4x</a:t>
            </a:r>
            <a:r>
              <a:rPr b="0" lang="en-PH" sz="2168" spc="-1" strike="noStrike" baseline="14000000">
                <a:latin typeface="Lato"/>
              </a:rPr>
              <a:t>3</a:t>
            </a:r>
            <a:r>
              <a:rPr b="0" lang="en-PH" sz="1800" spc="-1" strike="noStrike">
                <a:latin typeface="Lato"/>
              </a:rPr>
              <a:t> - 85x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+ 163x - 60 and </a:t>
            </a:r>
            <a:r>
              <a:rPr b="0" i="1" lang="en-PH" sz="1800" spc="-1" strike="noStrike">
                <a:latin typeface="Lato"/>
              </a:rPr>
              <a:t>l</a:t>
            </a:r>
            <a:r>
              <a:rPr b="0" lang="en-PH" sz="1800" spc="-1" strike="noStrike">
                <a:latin typeface="Lato"/>
              </a:rPr>
              <a:t> with x + 5.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-1260000" y="266760"/>
            <a:ext cx="5510160" cy="22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900360" y="2160000"/>
            <a:ext cx="3419280" cy="148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2023-04-29T09:20:56Z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