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200" cy="685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080" cy="2791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520" cy="3854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520" cy="376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200" cy="627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640" cy="962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720" cy="1026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520" cy="33768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2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Cylinder, Cone, and Sphere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83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Cylinder, Cone, and Sphere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Some solid figures are not polyhedrons. It is because not all their faces are polygonal regions.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Examples of solid figures that are not polyhedrons are </a:t>
            </a:r>
            <a:r>
              <a:rPr b="1" lang="en-PH" sz="1800" spc="-1" strike="noStrike">
                <a:latin typeface="LaTO"/>
              </a:rPr>
              <a:t>sphere, cylinder, and cone</a:t>
            </a:r>
            <a:r>
              <a:rPr b="0" lang="en-PH" sz="1800" spc="-1" strike="noStrike">
                <a:latin typeface="LaTO"/>
              </a:rPr>
              <a:t>. A sphere is a solid figure that has a curved surface that is made up of points that are equidistant to the center. A cylinder is similar to a prism except that the bases are circular regions. It has one curved surface and two curved edges. A cone is like a pyramid with a circular base. It has one curved surface, one curved edge, and one vertex that is also called the apex.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520000" y="3305880"/>
            <a:ext cx="6323400" cy="245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216000" y="108000"/>
            <a:ext cx="5940000" cy="542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Activity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Choose the letter of the correct answer:</a:t>
            </a:r>
            <a:br/>
            <a:br/>
            <a:r>
              <a:rPr b="1" lang="en-PH" sz="1800" spc="-1" strike="noStrike">
                <a:latin typeface="LaTO"/>
              </a:rPr>
              <a:t>1. Which statement accurately describes a sphere?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a) A sphere has a curved surface made up of points equidistant to the center.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b) A sphere has a circular base and one curved surface.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c) A sphere has two curved edges and one vertex.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d) A sphere has triangular bases and rectangular lateral faces.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2. How many curved surfaces does a cylinder have?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a) One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c) Three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b) Two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</a:rPr>
              <a:t>d) Four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3. What is the shape of the bases of a cylinder?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a) Triangular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</a:rPr>
              <a:t>c) Circular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b) Rectangular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</a:rPr>
              <a:t>d) Hexagonal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PlaceHolder 3"/>
          <p:cNvSpPr txBox="1"/>
          <p:nvPr/>
        </p:nvSpPr>
        <p:spPr>
          <a:xfrm>
            <a:off x="6192000" y="984600"/>
            <a:ext cx="5940000" cy="452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4æþ"/>
              </a:rPr>
              <a:t>4. How is a cone different from a pyramid?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a) A cone has a curved surface and one curved edge, while a pyramid has triangular faces and straight edges.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b) A cone has triangular bases, while a pyramid has a circular base.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c) A cone has one curved surface, one curved edge, and one vertex, while a pyramid has straight faces and vertices.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d) A cone has two curved surfaces, while a pyramid has one curved surface.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4æþ"/>
              </a:rPr>
              <a:t>5. What is another term for the vertex of a cone?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a) Base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b) Apex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c) Edge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d) Lateral face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216000" y="108000"/>
            <a:ext cx="5940000" cy="542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Activity: Answer Key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Choose the letter of the correct answer:</a:t>
            </a:r>
            <a:br/>
            <a:br/>
            <a:r>
              <a:rPr b="1" lang="en-PH" sz="1800" spc="-1" strike="noStrike">
                <a:latin typeface="LaTO"/>
              </a:rPr>
              <a:t>1. Which statement accurately describes a sphere?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</a:rPr>
              <a:t>a) A sphere has a curved surface made up of points equidistant to the center.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b) A sphere has a circular base and one curved surface.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c) A sphere has two curved edges and one vertex.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d) A sphere has triangular bases and rectangular lateral faces.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2. How many curved surfaces does a cylinder have?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a) One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c) Three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PingFang SC"/>
              </a:rPr>
              <a:t>b) Two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</a:rPr>
              <a:t>d) Four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3. What is the shape of the bases of a cylinder?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a) Triangular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</a:rPr>
              <a:t>c) Circular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b) Rectangular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</a:rPr>
              <a:t>d) Hexagonal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5"/>
          <p:cNvSpPr txBox="1"/>
          <p:nvPr/>
        </p:nvSpPr>
        <p:spPr>
          <a:xfrm>
            <a:off x="6192000" y="984600"/>
            <a:ext cx="5940000" cy="452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4æþ"/>
              </a:rPr>
              <a:t>4. How is a cone different from a pyramid?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a) A cone has a curved surface and one curved edge, while a pyramid has triangular faces and straight edges.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b) A cone has triangular bases, while a pyramid has a circular base.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ÐÞ4æþ"/>
              </a:rPr>
              <a:t>c) A cone has one curved surface, one curved edge, and one vertex, while a pyramid has straight faces and vertices.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d) A cone has two curved surfaces, while a pyramid has one curved surface.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4æþ"/>
              </a:rPr>
              <a:t>5. What is another term for the vertex of a cone?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a) Base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c9211e"/>
                </a:solidFill>
                <a:latin typeface="Lato"/>
                <a:ea typeface="ÐÞ4æþ"/>
              </a:rPr>
              <a:t>b) Apex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c) Edge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4æþ"/>
              </a:rPr>
              <a:t>d) Lateral face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2023-07-07T14:08:46Z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