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83FE0671-C559-48A0-A58E-7F012B1E57DF}"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758CC52E-9346-4943-ADBD-9B32C095033C}"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F278D262-BF7A-47E8-8A81-E01481E00277}"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34456FB2-D2F0-4A43-A32F-872CC2A759C4}"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552B39A5-A9E9-449B-8967-0C79583228AE}"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5F289F5E-52A0-43D1-8C35-FA150F2736DF}"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F802808D-31E4-43A9-B7F4-FEB3A979B268}"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C1AFDE85-EC1F-4373-98B0-CD7E665F8592}"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ECC7B32F-C5E1-481C-BE19-5FD3A0625808}"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B8844111-CC6F-4748-B5BB-95F36B7A9DD4}"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7E6BE558-A83A-4E66-BDE9-ECF3642A19D5}"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C3CDE44D-E149-4C3B-8943-8F0F8363B002}"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9674A51D-D712-48B1-889F-93BFFE0C1E0F}"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44844C99-5906-4092-8EFB-F553B76B399A}"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AE572D86-1CA3-413F-82B1-DF1440D8E8FC}"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FF452A56-C114-47AD-99D2-6C09CDF56695}"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F51AAE24-51C8-40D8-AB50-DA396B9D48B9}"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A20CD4D3-8D69-44C2-8E34-0EE8D044423A}"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9AF7C0FF-CC01-4C00-B9FA-C85AC23C2A6C}"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EF4107AA-645C-413D-A355-40D8B98FF14F}"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D4598B56-2EE4-49B8-8C37-27FF73DB5BC6}"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190A1F83-B027-48C9-B6BF-9A8244EDFFD9}"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4588260E-8A51-47C8-818B-2952328BE1ED}"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4C28702E-EC27-44EB-931F-6ACDC7A4ADEE}"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5924EC30-04FE-4710-8CC7-814DE7F10D87}"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6FE115B0-03AD-4F64-8373-6E02F0713BCB}"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BEEBA3A3-E202-4E61-962E-F2C2749C6805}"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8E95C611-35A1-4F37-8033-8342576681F9}"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05B554BE-D778-475F-8C14-0E853F8A84E9}"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91FA1009-1396-400B-894E-E0EAF64AC4B6}"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8F7EF064-FB7D-4BD9-B1D3-AE62DC4C1E47}"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FB288D1B-850E-4680-9E96-F299EB301B70}"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15A20658-F412-444F-BEAF-EEBA95E57A59}"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5B735638-31DF-417E-9E81-E9AF85AE4CA1}"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96E54345-5878-477F-9B08-490642D216E2}"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826D4341-604E-4D72-89C1-A0DC6B4A0623}"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5640" cy="68515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92520" cy="2792520"/>
          </a:xfrm>
          <a:prstGeom prst="rect">
            <a:avLst/>
          </a:prstGeom>
          <a:ln w="0">
            <a:noFill/>
          </a:ln>
        </p:spPr>
      </p:pic>
      <p:sp>
        <p:nvSpPr>
          <p:cNvPr id="2" name="Rectangle 5"/>
          <p:cNvSpPr/>
          <p:nvPr/>
        </p:nvSpPr>
        <p:spPr>
          <a:xfrm>
            <a:off x="3487320" y="1475280"/>
            <a:ext cx="8697960" cy="38559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97960" cy="3776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108320" cy="35856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defRPr>
            </a:lvl1pPr>
          </a:lstStyle>
          <a:p>
            <a:pPr indent="0" algn="ctr">
              <a:lnSpc>
                <a:spcPct val="100000"/>
              </a:lnSpc>
              <a:buNone/>
              <a:tabLst>
                <a:tab algn="l" pos="0"/>
              </a:tabLst>
            </a:pPr>
            <a:r>
              <a:rPr b="0" lang="en-PH" sz="1400" spc="-1" strike="noStrike">
                <a:solidFill>
                  <a:srgbClr val="000000"/>
                </a:solidFill>
                <a:latin typeface="Times New Roman"/>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36720" cy="35856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defRPr>
            </a:lvl1pPr>
          </a:lstStyle>
          <a:p>
            <a:pPr indent="0">
              <a:lnSpc>
                <a:spcPct val="100000"/>
              </a:lnSpc>
              <a:buNone/>
              <a:tabLst>
                <a:tab algn="l" pos="0"/>
              </a:tabLst>
            </a:pPr>
            <a:fld id="{D3E6407E-67E2-40EF-8EF6-FD08620A1681}" type="slidenum">
              <a:rPr b="0" lang="en-US" sz="1800" spc="-1" strike="noStrike">
                <a:solidFill>
                  <a:srgbClr val="000000"/>
                </a:solidFill>
                <a:latin typeface="Calibri"/>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36720" cy="35856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85640" cy="628560"/>
          </a:xfrm>
          <a:prstGeom prst="rect">
            <a:avLst/>
          </a:prstGeom>
          <a:ln w="0">
            <a:noFill/>
          </a:ln>
        </p:spPr>
      </p:pic>
      <p:sp>
        <p:nvSpPr>
          <p:cNvPr id="46" name="Rectangle 7"/>
          <p:cNvSpPr/>
          <p:nvPr/>
        </p:nvSpPr>
        <p:spPr>
          <a:xfrm>
            <a:off x="10868760" y="0"/>
            <a:ext cx="964080" cy="9640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28160" cy="1028160"/>
          </a:xfrm>
          <a:prstGeom prst="rect">
            <a:avLst/>
          </a:prstGeom>
          <a:ln w="0">
            <a:noFill/>
          </a:ln>
        </p:spPr>
      </p:pic>
      <p:sp>
        <p:nvSpPr>
          <p:cNvPr id="48" name="TextBox 9"/>
          <p:cNvSpPr/>
          <p:nvPr/>
        </p:nvSpPr>
        <p:spPr>
          <a:xfrm>
            <a:off x="185400" y="6362280"/>
            <a:ext cx="4685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16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108320" cy="35856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defRPr>
            </a:lvl1pPr>
          </a:lstStyle>
          <a:p>
            <a:pPr indent="0" algn="ctr">
              <a:lnSpc>
                <a:spcPct val="100000"/>
              </a:lnSpc>
              <a:buNone/>
              <a:tabLst>
                <a:tab algn="l" pos="0"/>
              </a:tabLst>
            </a:pPr>
            <a:r>
              <a:rPr b="0" lang="en-PH" sz="1400" spc="-1" strike="noStrike">
                <a:solidFill>
                  <a:srgbClr val="000000"/>
                </a:solidFill>
                <a:latin typeface="Times New Roman"/>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36720" cy="35856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defRPr>
            </a:lvl1pPr>
          </a:lstStyle>
          <a:p>
            <a:pPr indent="0" algn="r">
              <a:lnSpc>
                <a:spcPct val="100000"/>
              </a:lnSpc>
              <a:buNone/>
              <a:tabLst>
                <a:tab algn="l" pos="0"/>
              </a:tabLst>
            </a:pPr>
            <a:fld id="{253F7D59-A5A0-4E27-B6F2-D53A945CC963}" type="slidenum">
              <a:rPr b="0" lang="en-US" sz="1200" spc="-1" strike="noStrike">
                <a:solidFill>
                  <a:srgbClr val="8b8b8b"/>
                </a:solidFill>
                <a:latin typeface="Calibri"/>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36720" cy="35856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9960" cy="3378240"/>
          </a:xfrm>
          <a:prstGeom prst="rect">
            <a:avLst/>
          </a:prstGeom>
          <a:ln w="12700">
            <a:noFill/>
          </a:ln>
        </p:spPr>
      </p:pic>
      <p:sp>
        <p:nvSpPr>
          <p:cNvPr id="92" name="PlaceHolder 1"/>
          <p:cNvSpPr>
            <a:spLocks noGrp="1"/>
          </p:cNvSpPr>
          <p:nvPr>
            <p:ph type="ftr" idx="7"/>
          </p:nvPr>
        </p:nvSpPr>
        <p:spPr>
          <a:xfrm>
            <a:off x="4038480" y="6356520"/>
            <a:ext cx="4108320" cy="35856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defRPr>
            </a:lvl1pPr>
          </a:lstStyle>
          <a:p>
            <a:pPr indent="0" algn="ctr">
              <a:lnSpc>
                <a:spcPct val="100000"/>
              </a:lnSpc>
              <a:buNone/>
              <a:tabLst>
                <a:tab algn="l" pos="0"/>
              </a:tabLst>
            </a:pPr>
            <a:r>
              <a:rPr b="0" lang="en-PH" sz="1400" spc="-1" strike="noStrike">
                <a:solidFill>
                  <a:srgbClr val="000000"/>
                </a:solidFill>
                <a:latin typeface="Times New Roman"/>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36720" cy="35856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defRPr>
            </a:lvl1pPr>
          </a:lstStyle>
          <a:p>
            <a:pPr indent="0">
              <a:lnSpc>
                <a:spcPct val="100000"/>
              </a:lnSpc>
              <a:buNone/>
              <a:tabLst>
                <a:tab algn="l" pos="0"/>
              </a:tabLst>
            </a:pPr>
            <a:fld id="{B33CDB18-8B6A-4621-85EC-F6C4A0CFE458}" type="slidenum">
              <a:rPr b="0" lang="en-US" sz="1800" spc="-1" strike="noStrike">
                <a:solidFill>
                  <a:srgbClr val="000000"/>
                </a:solidFill>
                <a:latin typeface="Calibri"/>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36720" cy="35856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4540680" y="3000240"/>
            <a:ext cx="6833880" cy="2131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Ang Pilipinas Bilang Isang Bansa</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17"/>
          <p:cNvSpPr/>
          <p:nvPr/>
        </p:nvSpPr>
        <p:spPr>
          <a:xfrm>
            <a:off x="-113040" y="516240"/>
            <a:ext cx="6592320" cy="754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
          <p:cNvSpPr/>
          <p:nvPr/>
        </p:nvSpPr>
        <p:spPr>
          <a:xfrm>
            <a:off x="426960" y="527760"/>
            <a:ext cx="10253880" cy="1108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Teritoryo ng Pilipinas</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p:nvPr/>
        </p:nvSpPr>
        <p:spPr>
          <a:xfrm>
            <a:off x="1080000" y="2520000"/>
            <a:ext cx="10140840" cy="13640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endParaRPr b="0" lang="en-PH" sz="1800" spc="-1" strike="noStrike">
              <a:solidFill>
                <a:srgbClr val="000000"/>
              </a:solidFill>
              <a:latin typeface="Arial"/>
              <a:ea typeface="DejaVu Sans"/>
            </a:endParaRPr>
          </a:p>
        </p:txBody>
      </p:sp>
      <p:pic>
        <p:nvPicPr>
          <p:cNvPr id="137" name="" descr=""/>
          <p:cNvPicPr/>
          <p:nvPr/>
        </p:nvPicPr>
        <p:blipFill>
          <a:blip r:embed="rId1"/>
          <a:stretch/>
        </p:blipFill>
        <p:spPr>
          <a:xfrm>
            <a:off x="8820000" y="1440000"/>
            <a:ext cx="2768760" cy="4316760"/>
          </a:xfrm>
          <a:prstGeom prst="rect">
            <a:avLst/>
          </a:prstGeom>
          <a:ln w="0">
            <a:noFill/>
          </a:ln>
        </p:spPr>
      </p:pic>
      <p:sp>
        <p:nvSpPr>
          <p:cNvPr id="138" name=""/>
          <p:cNvSpPr/>
          <p:nvPr/>
        </p:nvSpPr>
        <p:spPr>
          <a:xfrm>
            <a:off x="8820000" y="5760000"/>
            <a:ext cx="2852280" cy="1864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700" spc="-1" strike="noStrike">
                <a:solidFill>
                  <a:srgbClr val="000000"/>
                </a:solidFill>
                <a:latin typeface="Arial"/>
                <a:ea typeface="DejaVu Sans"/>
              </a:rPr>
              <a:t>Roel Balingit (username: Namayan), CC BY 2.5, via Wikimedia Commons</a:t>
            </a:r>
            <a:endParaRPr b="0" lang="en-PH" sz="700" spc="-1" strike="noStrike">
              <a:solidFill>
                <a:srgbClr val="000000"/>
              </a:solidFill>
              <a:latin typeface="Arial"/>
            </a:endParaRPr>
          </a:p>
        </p:txBody>
      </p:sp>
      <p:sp>
        <p:nvSpPr>
          <p:cNvPr id="139" name=""/>
          <p:cNvSpPr/>
          <p:nvPr/>
        </p:nvSpPr>
        <p:spPr>
          <a:xfrm>
            <a:off x="497880" y="1415880"/>
            <a:ext cx="8320680" cy="49888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1800" spc="-1" strike="noStrike">
                <a:solidFill>
                  <a:srgbClr val="000000"/>
                </a:solidFill>
                <a:latin typeface="Lato"/>
                <a:ea typeface="DejaVu Sans"/>
              </a:rPr>
              <a:t>Nakasaad sa Artikulo I ng Saligang Batas 1987 o Konstitusyon ng Pilipinas na ang pambansang teritoryo ng bansa ay binubuo ng sumusunod:</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marL="216000" indent="-216000">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DejaVu Sans"/>
              </a:rPr>
              <a:t>kapuluang Pilipinas kasama ang mga pulo at mga karagatang nakapaloob dito;</a:t>
            </a:r>
            <a:endParaRPr b="0" lang="en-PH" sz="1800" spc="-1" strike="noStrike">
              <a:solidFill>
                <a:srgbClr val="000000"/>
              </a:solidFill>
              <a:latin typeface="Arial"/>
            </a:endParaRPr>
          </a:p>
          <a:p>
            <a:pPr marL="216000" indent="-216000">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DejaVu Sans"/>
              </a:rPr>
              <a:t>lahat ng iba pang mga teritoryo na nasa ganap na kapangyarihan o hurisdiksiyon ng Pilipinas na binubuo ng mga:</a:t>
            </a:r>
            <a:endParaRPr b="0" lang="en-PH" sz="1800" spc="-1" strike="noStrike">
              <a:solidFill>
                <a:srgbClr val="000000"/>
              </a:solidFill>
              <a:latin typeface="Arial"/>
            </a:endParaRPr>
          </a:p>
          <a:p>
            <a:pPr lvl="1" marL="432000" indent="-216000">
              <a:lnSpc>
                <a:spcPct val="100000"/>
              </a:lnSpc>
              <a:spcBef>
                <a:spcPts val="283"/>
              </a:spcBef>
              <a:spcAft>
                <a:spcPts val="283"/>
              </a:spcAft>
              <a:buClr>
                <a:srgbClr val="000000"/>
              </a:buClr>
              <a:buSzPct val="45000"/>
              <a:buFont typeface="Symbol" charset="2"/>
              <a:buChar char=""/>
            </a:pPr>
            <a:r>
              <a:rPr b="0" lang="en-PH" sz="1800" spc="-1" strike="noStrike">
                <a:solidFill>
                  <a:srgbClr val="000000"/>
                </a:solidFill>
                <a:latin typeface="Lato"/>
                <a:ea typeface="DejaVu Sans"/>
              </a:rPr>
              <a:t>kalupaan, katubigan, at himpapawirin,</a:t>
            </a:r>
            <a:endParaRPr b="0" lang="en-PH" sz="1800" spc="-1" strike="noStrike">
              <a:solidFill>
                <a:srgbClr val="000000"/>
              </a:solidFill>
              <a:latin typeface="Arial"/>
            </a:endParaRPr>
          </a:p>
          <a:p>
            <a:pPr lvl="1" marL="432000" indent="-216000">
              <a:lnSpc>
                <a:spcPct val="100000"/>
              </a:lnSpc>
              <a:spcBef>
                <a:spcPts val="283"/>
              </a:spcBef>
              <a:spcAft>
                <a:spcPts val="283"/>
              </a:spcAft>
              <a:buClr>
                <a:srgbClr val="000000"/>
              </a:buClr>
              <a:buSzPct val="45000"/>
              <a:buFont typeface="Symbol" charset="2"/>
              <a:buChar char=""/>
            </a:pPr>
            <a:r>
              <a:rPr b="0" lang="en-PH" sz="1800" spc="-1" strike="noStrike">
                <a:solidFill>
                  <a:srgbClr val="000000"/>
                </a:solidFill>
                <a:latin typeface="Lato"/>
                <a:ea typeface="DejaVu Sans"/>
              </a:rPr>
              <a:t>dagat teritoryal,</a:t>
            </a:r>
            <a:endParaRPr b="0" lang="en-PH" sz="1800" spc="-1" strike="noStrike">
              <a:solidFill>
                <a:srgbClr val="000000"/>
              </a:solidFill>
              <a:latin typeface="Arial"/>
            </a:endParaRPr>
          </a:p>
          <a:p>
            <a:pPr lvl="1" marL="432000" indent="-216000">
              <a:lnSpc>
                <a:spcPct val="100000"/>
              </a:lnSpc>
              <a:spcBef>
                <a:spcPts val="283"/>
              </a:spcBef>
              <a:spcAft>
                <a:spcPts val="283"/>
              </a:spcAft>
              <a:buClr>
                <a:srgbClr val="000000"/>
              </a:buClr>
              <a:buSzPct val="45000"/>
              <a:buFont typeface="Symbol" charset="2"/>
              <a:buChar char=""/>
            </a:pPr>
            <a:r>
              <a:rPr b="0" lang="en-PH" sz="1800" spc="-1" strike="noStrike">
                <a:solidFill>
                  <a:srgbClr val="000000"/>
                </a:solidFill>
                <a:latin typeface="Lato"/>
                <a:ea typeface="DejaVu Sans"/>
              </a:rPr>
              <a:t>ilalim ng dagat,</a:t>
            </a:r>
            <a:endParaRPr b="0" lang="en-PH" sz="1800" spc="-1" strike="noStrike">
              <a:solidFill>
                <a:srgbClr val="000000"/>
              </a:solidFill>
              <a:latin typeface="Arial"/>
            </a:endParaRPr>
          </a:p>
          <a:p>
            <a:pPr lvl="1" marL="432000" indent="-216000">
              <a:lnSpc>
                <a:spcPct val="100000"/>
              </a:lnSpc>
              <a:spcBef>
                <a:spcPts val="283"/>
              </a:spcBef>
              <a:spcAft>
                <a:spcPts val="283"/>
              </a:spcAft>
              <a:buClr>
                <a:srgbClr val="000000"/>
              </a:buClr>
              <a:buSzPct val="45000"/>
              <a:buFont typeface="Symbol" charset="2"/>
              <a:buChar char=""/>
            </a:pPr>
            <a:r>
              <a:rPr b="0" lang="en-PH" sz="1800" spc="-1" strike="noStrike">
                <a:solidFill>
                  <a:srgbClr val="000000"/>
                </a:solidFill>
                <a:latin typeface="Lato"/>
                <a:ea typeface="DejaVu Sans"/>
              </a:rPr>
              <a:t>kailaliman ng lupa,</a:t>
            </a:r>
            <a:endParaRPr b="0" lang="en-PH" sz="1800" spc="-1" strike="noStrike">
              <a:solidFill>
                <a:srgbClr val="000000"/>
              </a:solidFill>
              <a:latin typeface="Arial"/>
            </a:endParaRPr>
          </a:p>
          <a:p>
            <a:pPr lvl="1" marL="432000" indent="-216000">
              <a:lnSpc>
                <a:spcPct val="100000"/>
              </a:lnSpc>
              <a:spcBef>
                <a:spcPts val="283"/>
              </a:spcBef>
              <a:spcAft>
                <a:spcPts val="283"/>
              </a:spcAft>
              <a:buClr>
                <a:srgbClr val="000000"/>
              </a:buClr>
              <a:buSzPct val="45000"/>
              <a:buFont typeface="Symbol" charset="2"/>
              <a:buChar char=""/>
            </a:pPr>
            <a:r>
              <a:rPr b="0" lang="en-PH" sz="1800" spc="-1" strike="noStrike">
                <a:solidFill>
                  <a:srgbClr val="000000"/>
                </a:solidFill>
                <a:latin typeface="Lato"/>
                <a:ea typeface="DejaVu Sans"/>
              </a:rPr>
              <a:t>kalapagang insular o kalupaan sa ilalim ng dagat na nakapalibot sa pulo, iba pang pook submarina; at</a:t>
            </a:r>
            <a:endParaRPr b="0" lang="en-PH" sz="1800" spc="-1" strike="noStrike">
              <a:solidFill>
                <a:srgbClr val="000000"/>
              </a:solidFill>
              <a:latin typeface="Arial"/>
            </a:endParaRPr>
          </a:p>
          <a:p>
            <a:pPr marL="216000" indent="-216000">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DejaVu Sans"/>
              </a:rPr>
              <a:t>mga karagatang nakapaligid, nakapagitan, at nag-uugnay sa mga pulo ng kapuluan, maging ano man ang lawak at mga dimensiyon (sukat).</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Rectangle 5"/>
          <p:cNvSpPr/>
          <p:nvPr/>
        </p:nvSpPr>
        <p:spPr>
          <a:xfrm>
            <a:off x="-113040" y="516240"/>
            <a:ext cx="9777240" cy="754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1" name=""/>
          <p:cNvSpPr/>
          <p:nvPr/>
        </p:nvSpPr>
        <p:spPr>
          <a:xfrm>
            <a:off x="426960" y="527760"/>
            <a:ext cx="10253880" cy="1108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mga Tao o Mamamayan ng Pilipinas</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2" name=""/>
          <p:cNvSpPr/>
          <p:nvPr/>
        </p:nvSpPr>
        <p:spPr>
          <a:xfrm>
            <a:off x="1080000" y="2520000"/>
            <a:ext cx="10140840" cy="13640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43" name=""/>
          <p:cNvSpPr/>
          <p:nvPr/>
        </p:nvSpPr>
        <p:spPr>
          <a:xfrm>
            <a:off x="677880" y="1453320"/>
            <a:ext cx="9398880" cy="286344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DejaVu Sans"/>
              </a:rPr>
              <a:t>Tinatawag na Pilipino ang mga mamamayan ng Pilipinas. </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DejaVu Sans"/>
              </a:rPr>
              <a:t>Tinatayang nasa mahigit 110 milyon na ang bilang ng tao sa bansa ngayong 2021 ayon sa Philippine Statistics Authority.</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Nahahati ang komunidad na kinabibilangan ng mga kabataan, mga propesyonal, mga manggagawa o skilled worker, at mga Overseas Filipino Worker o mga Pilipinong naghahanapbuhay sa ibang bansa.</a:t>
            </a:r>
            <a:endParaRPr b="0" lang="en-PH" sz="1800" spc="-1" strike="noStrike">
              <a:solidFill>
                <a:srgbClr val="000000"/>
              </a:solidFill>
              <a:latin typeface="Arial"/>
            </a:endParaRPr>
          </a:p>
        </p:txBody>
      </p:sp>
      <p:pic>
        <p:nvPicPr>
          <p:cNvPr id="144" name="" descr=""/>
          <p:cNvPicPr/>
          <p:nvPr/>
        </p:nvPicPr>
        <p:blipFill>
          <a:blip r:embed="rId1"/>
          <a:stretch/>
        </p:blipFill>
        <p:spPr>
          <a:xfrm>
            <a:off x="9900360" y="1800000"/>
            <a:ext cx="1902240" cy="1935000"/>
          </a:xfrm>
          <a:prstGeom prst="rect">
            <a:avLst/>
          </a:prstGeom>
          <a:ln w="0">
            <a:noFill/>
          </a:ln>
        </p:spPr>
      </p:pic>
      <p:pic>
        <p:nvPicPr>
          <p:cNvPr id="145" name="" descr=""/>
          <p:cNvPicPr/>
          <p:nvPr/>
        </p:nvPicPr>
        <p:blipFill>
          <a:blip r:embed="rId2"/>
          <a:stretch/>
        </p:blipFill>
        <p:spPr>
          <a:xfrm>
            <a:off x="720000" y="3961800"/>
            <a:ext cx="2634120" cy="1436760"/>
          </a:xfrm>
          <a:prstGeom prst="rect">
            <a:avLst/>
          </a:prstGeom>
          <a:ln w="0">
            <a:noFill/>
          </a:ln>
        </p:spPr>
      </p:pic>
      <p:sp>
        <p:nvSpPr>
          <p:cNvPr id="146" name=""/>
          <p:cNvSpPr/>
          <p:nvPr/>
        </p:nvSpPr>
        <p:spPr>
          <a:xfrm>
            <a:off x="3492000" y="3960000"/>
            <a:ext cx="7857360" cy="16189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Binubuo ng iba’t ibang pangkat ng mga katutubo. Ilan sa mga ito ay ang pangkat ng Igorot at Aeta sa Cordillera at Gitnang Luzon, Mangyan sa Mindoro, Tagbanwa sa Palawan, gayundin ang pangkat ng Manobo, Bagobo, at Lumad sa Mindanao.</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Rectangle 1"/>
          <p:cNvSpPr/>
          <p:nvPr/>
        </p:nvSpPr>
        <p:spPr>
          <a:xfrm>
            <a:off x="-113040" y="516240"/>
            <a:ext cx="7373520" cy="754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8" name=""/>
          <p:cNvSpPr/>
          <p:nvPr/>
        </p:nvSpPr>
        <p:spPr>
          <a:xfrm>
            <a:off x="426960" y="527760"/>
            <a:ext cx="10253880" cy="1108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Pamahalaan ng Pilipinas</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9" name=""/>
          <p:cNvSpPr/>
          <p:nvPr/>
        </p:nvSpPr>
        <p:spPr>
          <a:xfrm>
            <a:off x="1080000" y="2520000"/>
            <a:ext cx="10140840" cy="13640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50" name=""/>
          <p:cNvSpPr/>
          <p:nvPr/>
        </p:nvSpPr>
        <p:spPr>
          <a:xfrm>
            <a:off x="677880" y="1453320"/>
            <a:ext cx="7058880" cy="26834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Ang pamahalaan ay isang organisasyong politikal na itinatag at itinataguyod ng mga mamamayan upang pamunuan ang isang bansa.</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Tinatawag na republika ang pamahalaang umiiral sa Pilipinas kung saan ang mga mamamayan ay may kalayaang pumili ng mga mamumuno at sila rin ang nagbibigay sa mga ito ng kapangyarihan.</a:t>
            </a:r>
            <a:endParaRPr b="0" lang="en-PH" sz="1800" spc="-1" strike="noStrike">
              <a:solidFill>
                <a:srgbClr val="000000"/>
              </a:solidFill>
              <a:latin typeface="Arial"/>
            </a:endParaRPr>
          </a:p>
        </p:txBody>
      </p:sp>
      <p:pic>
        <p:nvPicPr>
          <p:cNvPr id="151" name="" descr=""/>
          <p:cNvPicPr/>
          <p:nvPr/>
        </p:nvPicPr>
        <p:blipFill>
          <a:blip r:embed="rId1"/>
          <a:stretch/>
        </p:blipFill>
        <p:spPr>
          <a:xfrm>
            <a:off x="7920000" y="1620000"/>
            <a:ext cx="3651480" cy="2152440"/>
          </a:xfrm>
          <a:prstGeom prst="rect">
            <a:avLst/>
          </a:prstGeom>
          <a:ln w="0">
            <a:noFill/>
          </a:ln>
        </p:spPr>
      </p:pic>
      <p:sp>
        <p:nvSpPr>
          <p:cNvPr id="152" name=""/>
          <p:cNvSpPr/>
          <p:nvPr/>
        </p:nvSpPr>
        <p:spPr>
          <a:xfrm>
            <a:off x="720360" y="4140000"/>
            <a:ext cx="10796400" cy="16189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Naaayon sa Saligang Batas 1987 ng Pilipinas ang lahat ng mga kapangyarihan, tungkulin, mga batas, at mga patakaran na sinusunod at ipinatutupad ng pamahalaan sa kabuoan ng bansa.</a:t>
            </a:r>
            <a:endParaRPr b="0" lang="en-PH" sz="1800" spc="-1" strike="noStrike">
              <a:solidFill>
                <a:srgbClr val="000000"/>
              </a:solidFill>
              <a:latin typeface="Arial"/>
            </a:endParaRPr>
          </a:p>
          <a:p>
            <a:pPr algn="just">
              <a:lnSpc>
                <a:spcPct val="100000"/>
              </a:lnSpc>
            </a:pPr>
            <a:r>
              <a:rPr b="0" lang="en-PH" sz="1800" spc="-1" strike="noStrike">
                <a:solidFill>
                  <a:srgbClr val="000000"/>
                </a:solidFill>
                <a:latin typeface="Lato"/>
                <a:ea typeface="DejaVu Sans"/>
              </a:rPr>
              <a:t> </a:t>
            </a: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Pinamumunuan ng Pangulo at Pangalawang Pangulo ang pamahalaan ng Pilipinas. Mayroon ding mga lokal na pamahalaan sa mga lalawigan, bayan, at barangay.</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Rectangle 2"/>
          <p:cNvSpPr/>
          <p:nvPr/>
        </p:nvSpPr>
        <p:spPr>
          <a:xfrm>
            <a:off x="-113040" y="516240"/>
            <a:ext cx="7373520" cy="754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4" name=""/>
          <p:cNvSpPr/>
          <p:nvPr/>
        </p:nvSpPr>
        <p:spPr>
          <a:xfrm>
            <a:off x="426960" y="527760"/>
            <a:ext cx="10253880" cy="1108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Soberaniya ng Pilipinas</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5" name=""/>
          <p:cNvSpPr/>
          <p:nvPr/>
        </p:nvSpPr>
        <p:spPr>
          <a:xfrm>
            <a:off x="1080000" y="2520000"/>
            <a:ext cx="10140840" cy="13640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56" name=""/>
          <p:cNvSpPr/>
          <p:nvPr/>
        </p:nvSpPr>
        <p:spPr>
          <a:xfrm>
            <a:off x="540000" y="1652760"/>
            <a:ext cx="7196760" cy="2844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Taglay ng Pilipinas ang dalawang uri ng soberaniya:</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lvl="1" marL="432000" indent="-216000" algn="just">
              <a:lnSpc>
                <a:spcPct val="100000"/>
              </a:lnSpc>
              <a:buClr>
                <a:srgbClr val="000000"/>
              </a:buClr>
              <a:buSzPct val="45000"/>
              <a:buFont typeface="Symbol"/>
              <a:buChar char=""/>
            </a:pPr>
            <a:r>
              <a:rPr b="1" lang="en-PH" sz="1800" spc="-1" strike="noStrike">
                <a:solidFill>
                  <a:srgbClr val="000000"/>
                </a:solidFill>
                <a:latin typeface="Lato"/>
                <a:ea typeface="DejaVu Sans"/>
              </a:rPr>
              <a:t>Panloob na soberaniya – </a:t>
            </a:r>
            <a:r>
              <a:rPr b="0" lang="en-PH" sz="1800" spc="-1" strike="noStrike">
                <a:solidFill>
                  <a:srgbClr val="000000"/>
                </a:solidFill>
                <a:latin typeface="Lato"/>
                <a:ea typeface="DejaVu Sans"/>
              </a:rPr>
              <a:t>kapangyarihan ng pamahalaan na gumawa at magpatupad ng mga proyekto, batas, at patakaran sa loob ng kaniyang teritoryo.</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lvl="1" marL="432000" indent="-216000" algn="just">
              <a:lnSpc>
                <a:spcPct val="100000"/>
              </a:lnSpc>
              <a:buClr>
                <a:srgbClr val="000000"/>
              </a:buClr>
              <a:buSzPct val="45000"/>
              <a:buFont typeface="Symbol"/>
              <a:buChar char=""/>
            </a:pPr>
            <a:r>
              <a:rPr b="1" lang="en-PH" sz="1800" spc="-1" strike="noStrike">
                <a:solidFill>
                  <a:srgbClr val="000000"/>
                </a:solidFill>
                <a:latin typeface="Lato"/>
                <a:ea typeface="DejaVu Sans"/>
              </a:rPr>
              <a:t>Panlabas na soberaniya – </a:t>
            </a:r>
            <a:r>
              <a:rPr b="0" lang="en-PH" sz="1800" spc="-1" strike="noStrike">
                <a:solidFill>
                  <a:srgbClr val="000000"/>
                </a:solidFill>
                <a:latin typeface="Lato"/>
                <a:ea typeface="DejaVu Sans"/>
              </a:rPr>
              <a:t>pagpapanatili ng magandang pakikipag-ugnayan sa mga karatig-bansa sa Asya at ng mga bansa sa iba’t ibang panig ng mundo.</a:t>
            </a:r>
            <a:endParaRPr b="0" lang="en-PH" sz="1800" spc="-1" strike="noStrike">
              <a:solidFill>
                <a:srgbClr val="000000"/>
              </a:solidFill>
              <a:latin typeface="Arial"/>
            </a:endParaRPr>
          </a:p>
        </p:txBody>
      </p:sp>
      <p:sp>
        <p:nvSpPr>
          <p:cNvPr id="157" name=""/>
          <p:cNvSpPr/>
          <p:nvPr/>
        </p:nvSpPr>
        <p:spPr>
          <a:xfrm>
            <a:off x="540000" y="1526400"/>
            <a:ext cx="10976760" cy="18154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Ang Pilipinas ay isang bansang malaya. </a:t>
            </a:r>
            <a:endParaRPr b="0" lang="en-PH" sz="1800" spc="-1" strike="noStrike">
              <a:solidFill>
                <a:srgbClr val="000000"/>
              </a:solidFill>
              <a:latin typeface="Arial"/>
            </a:endParaRPr>
          </a:p>
        </p:txBody>
      </p:sp>
      <p:pic>
        <p:nvPicPr>
          <p:cNvPr id="158" name="" descr=""/>
          <p:cNvPicPr/>
          <p:nvPr/>
        </p:nvPicPr>
        <p:blipFill>
          <a:blip r:embed="rId1"/>
          <a:stretch/>
        </p:blipFill>
        <p:spPr>
          <a:xfrm>
            <a:off x="7920360" y="1547280"/>
            <a:ext cx="3766320" cy="2336760"/>
          </a:xfrm>
          <a:prstGeom prst="rect">
            <a:avLst/>
          </a:prstGeom>
          <a:ln w="0">
            <a:noFill/>
          </a:ln>
        </p:spPr>
      </p:pic>
      <p:sp>
        <p:nvSpPr>
          <p:cNvPr id="159" name=""/>
          <p:cNvSpPr/>
          <p:nvPr/>
        </p:nvSpPr>
        <p:spPr>
          <a:xfrm>
            <a:off x="8885160" y="4055400"/>
            <a:ext cx="2091600" cy="9064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700" spc="-1" strike="noStrike">
                <a:solidFill>
                  <a:srgbClr val="000000"/>
                </a:solidFill>
                <a:latin typeface="Arial"/>
                <a:ea typeface="DejaVu Sans"/>
              </a:rPr>
              <a:t>I, Aotearoa, CC BY-SA 3.0, via Wikimedia Commons</a:t>
            </a:r>
            <a:endParaRPr b="0" lang="en-PH" sz="7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Rectangle 15"/>
          <p:cNvSpPr/>
          <p:nvPr/>
        </p:nvSpPr>
        <p:spPr>
          <a:xfrm>
            <a:off x="-113040" y="572400"/>
            <a:ext cx="3889800" cy="65232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1" name=""/>
          <p:cNvSpPr/>
          <p:nvPr/>
        </p:nvSpPr>
        <p:spPr>
          <a:xfrm>
            <a:off x="426960" y="527760"/>
            <a:ext cx="10253880" cy="1108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62" name=""/>
          <p:cNvSpPr/>
          <p:nvPr/>
        </p:nvSpPr>
        <p:spPr>
          <a:xfrm>
            <a:off x="2340000" y="1980000"/>
            <a:ext cx="8813880" cy="37101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endParaRPr b="0" lang="en-PH" sz="1800" spc="-1" strike="noStrike">
              <a:solidFill>
                <a:srgbClr val="000000"/>
              </a:solidFill>
              <a:latin typeface="Arial"/>
              <a:ea typeface="DejaVu Sans"/>
            </a:endParaRPr>
          </a:p>
        </p:txBody>
      </p:sp>
      <p:sp>
        <p:nvSpPr>
          <p:cNvPr id="163" name=""/>
          <p:cNvSpPr/>
          <p:nvPr/>
        </p:nvSpPr>
        <p:spPr>
          <a:xfrm>
            <a:off x="540000" y="1496160"/>
            <a:ext cx="11338200" cy="701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1800" spc="-1" strike="noStrike">
                <a:solidFill>
                  <a:srgbClr val="000000"/>
                </a:solidFill>
                <a:latin typeface="Lato"/>
                <a:ea typeface="DejaVu Sans"/>
              </a:rPr>
              <a:t>I. Panuto:</a:t>
            </a:r>
            <a:r>
              <a:rPr b="0" lang="en-PH" sz="1800" spc="-1" strike="noStrike">
                <a:solidFill>
                  <a:srgbClr val="000000"/>
                </a:solidFill>
                <a:latin typeface="Lato"/>
                <a:ea typeface="DejaVu Sans"/>
              </a:rPr>
              <a:t> Pagtambalin ang mga konsepto sa hanay A at ang angkop nakahulugan o halimbawa nito na nasa hanay B.</a:t>
            </a:r>
            <a:endParaRPr b="0" lang="en-PH" sz="1800" spc="-1" strike="noStrike">
              <a:solidFill>
                <a:srgbClr val="000000"/>
              </a:solidFill>
              <a:latin typeface="Arial"/>
            </a:endParaRPr>
          </a:p>
        </p:txBody>
      </p:sp>
      <p:sp>
        <p:nvSpPr>
          <p:cNvPr id="164" name=""/>
          <p:cNvSpPr/>
          <p:nvPr/>
        </p:nvSpPr>
        <p:spPr>
          <a:xfrm>
            <a:off x="1440000" y="2340000"/>
            <a:ext cx="2329560" cy="31284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1800" spc="-1" strike="noStrike">
                <a:solidFill>
                  <a:srgbClr val="000000"/>
                </a:solidFill>
                <a:latin typeface="Lato"/>
                <a:ea typeface="DejaVu Sans"/>
              </a:rPr>
              <a:t>A</a:t>
            </a:r>
            <a:endParaRPr b="0" lang="en-PH" sz="1800" spc="-1" strike="noStrike">
              <a:solidFill>
                <a:srgbClr val="000000"/>
              </a:solidFill>
              <a:latin typeface="Arial"/>
            </a:endParaRPr>
          </a:p>
          <a:p>
            <a:pPr>
              <a:lnSpc>
                <a:spcPct val="100000"/>
              </a:lnSpc>
              <a:spcBef>
                <a:spcPts val="283"/>
              </a:spcBef>
              <a:spcAft>
                <a:spcPts val="283"/>
              </a:spcAft>
            </a:pPr>
            <a:r>
              <a:rPr b="0" lang="en-PH" sz="1800" spc="-1" strike="noStrike">
                <a:solidFill>
                  <a:srgbClr val="000000"/>
                </a:solidFill>
                <a:latin typeface="Lato"/>
                <a:ea typeface="DejaVu Sans"/>
              </a:rPr>
              <a:t>1. soberaniya</a:t>
            </a:r>
            <a:endParaRPr b="0" lang="en-PH" sz="1800" spc="-1" strike="noStrike">
              <a:solidFill>
                <a:srgbClr val="000000"/>
              </a:solidFill>
              <a:latin typeface="Arial"/>
            </a:endParaRPr>
          </a:p>
          <a:p>
            <a:pPr>
              <a:lnSpc>
                <a:spcPct val="100000"/>
              </a:lnSpc>
              <a:spcBef>
                <a:spcPts val="283"/>
              </a:spcBef>
              <a:spcAft>
                <a:spcPts val="283"/>
              </a:spcAft>
            </a:pPr>
            <a:r>
              <a:rPr b="0" lang="en-PH" sz="1800" spc="-1" strike="noStrike">
                <a:solidFill>
                  <a:srgbClr val="000000"/>
                </a:solidFill>
                <a:latin typeface="Lato"/>
                <a:ea typeface="DejaVu Sans"/>
              </a:rPr>
              <a:t>2. Pilipino</a:t>
            </a:r>
            <a:endParaRPr b="0" lang="en-PH" sz="1800" spc="-1" strike="noStrike">
              <a:solidFill>
                <a:srgbClr val="000000"/>
              </a:solidFill>
              <a:latin typeface="Arial"/>
            </a:endParaRPr>
          </a:p>
          <a:p>
            <a:pPr>
              <a:lnSpc>
                <a:spcPct val="100000"/>
              </a:lnSpc>
              <a:spcBef>
                <a:spcPts val="283"/>
              </a:spcBef>
              <a:spcAft>
                <a:spcPts val="283"/>
              </a:spcAft>
            </a:pPr>
            <a:r>
              <a:rPr b="0" lang="en-PH" sz="1800" spc="-1" strike="noStrike">
                <a:solidFill>
                  <a:srgbClr val="000000"/>
                </a:solidFill>
                <a:latin typeface="Lato"/>
                <a:ea typeface="DejaVu Sans"/>
              </a:rPr>
              <a:t>3. teritoryo</a:t>
            </a:r>
            <a:endParaRPr b="0" lang="en-PH" sz="1800" spc="-1" strike="noStrike">
              <a:solidFill>
                <a:srgbClr val="000000"/>
              </a:solidFill>
              <a:latin typeface="Arial"/>
            </a:endParaRPr>
          </a:p>
          <a:p>
            <a:pPr>
              <a:lnSpc>
                <a:spcPct val="100000"/>
              </a:lnSpc>
              <a:spcBef>
                <a:spcPts val="283"/>
              </a:spcBef>
              <a:spcAft>
                <a:spcPts val="283"/>
              </a:spcAft>
            </a:pPr>
            <a:r>
              <a:rPr b="0" lang="en-PH" sz="1800" spc="-1" strike="noStrike">
                <a:solidFill>
                  <a:srgbClr val="000000"/>
                </a:solidFill>
                <a:latin typeface="Lato"/>
                <a:ea typeface="DejaVu Sans"/>
              </a:rPr>
              <a:t>4. pamahalaan</a:t>
            </a:r>
            <a:endParaRPr b="0" lang="en-PH" sz="1800" spc="-1" strike="noStrike">
              <a:solidFill>
                <a:srgbClr val="000000"/>
              </a:solidFill>
              <a:latin typeface="Arial"/>
            </a:endParaRPr>
          </a:p>
          <a:p>
            <a:pPr>
              <a:lnSpc>
                <a:spcPct val="100000"/>
              </a:lnSpc>
              <a:spcBef>
                <a:spcPts val="283"/>
              </a:spcBef>
              <a:spcAft>
                <a:spcPts val="283"/>
              </a:spcAft>
            </a:pPr>
            <a:r>
              <a:rPr b="0" lang="en-PH" sz="1800" spc="-1" strike="noStrike">
                <a:solidFill>
                  <a:srgbClr val="000000"/>
                </a:solidFill>
                <a:latin typeface="Lato"/>
                <a:ea typeface="DejaVu Sans"/>
              </a:rPr>
              <a:t>5. United Nations</a:t>
            </a:r>
            <a:endParaRPr b="0" lang="en-PH" sz="1800" spc="-1" strike="noStrike">
              <a:solidFill>
                <a:srgbClr val="000000"/>
              </a:solidFill>
              <a:latin typeface="Arial"/>
            </a:endParaRPr>
          </a:p>
        </p:txBody>
      </p:sp>
      <p:sp>
        <p:nvSpPr>
          <p:cNvPr id="165" name=""/>
          <p:cNvSpPr/>
          <p:nvPr/>
        </p:nvSpPr>
        <p:spPr>
          <a:xfrm>
            <a:off x="5105520" y="2340000"/>
            <a:ext cx="5512680" cy="34304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1800" spc="-1" strike="noStrike">
                <a:solidFill>
                  <a:srgbClr val="000000"/>
                </a:solidFill>
                <a:latin typeface="Lato"/>
                <a:ea typeface="DejaVu Sans"/>
              </a:rPr>
              <a:t>B</a:t>
            </a:r>
            <a:endParaRPr b="0" lang="en-PH" sz="1800" spc="-1" strike="noStrike">
              <a:solidFill>
                <a:srgbClr val="000000"/>
              </a:solidFill>
              <a:latin typeface="Arial"/>
            </a:endParaRPr>
          </a:p>
          <a:p>
            <a:pPr>
              <a:lnSpc>
                <a:spcPct val="100000"/>
              </a:lnSpc>
              <a:spcBef>
                <a:spcPts val="283"/>
              </a:spcBef>
              <a:spcAft>
                <a:spcPts val="283"/>
              </a:spcAft>
            </a:pPr>
            <a:r>
              <a:rPr b="0" lang="en-PH" sz="1800" spc="-1" strike="noStrike">
                <a:solidFill>
                  <a:srgbClr val="000000"/>
                </a:solidFill>
                <a:latin typeface="Lato"/>
                <a:ea typeface="DejaVu Sans"/>
              </a:rPr>
              <a:t>a. kapuluan ng Pilipinas, katubigan, himpapawirin</a:t>
            </a:r>
            <a:endParaRPr b="0" lang="en-PH" sz="1800" spc="-1" strike="noStrike">
              <a:solidFill>
                <a:srgbClr val="000000"/>
              </a:solidFill>
              <a:latin typeface="Arial"/>
            </a:endParaRPr>
          </a:p>
          <a:p>
            <a:pPr>
              <a:lnSpc>
                <a:spcPct val="100000"/>
              </a:lnSpc>
              <a:spcBef>
                <a:spcPts val="283"/>
              </a:spcBef>
              <a:spcAft>
                <a:spcPts val="283"/>
              </a:spcAft>
            </a:pPr>
            <a:r>
              <a:rPr b="0" lang="en-PH" sz="1800" spc="-1" strike="noStrike">
                <a:solidFill>
                  <a:srgbClr val="000000"/>
                </a:solidFill>
                <a:latin typeface="Lato"/>
                <a:ea typeface="DejaVu Sans"/>
              </a:rPr>
              <a:t>b. Ifugao, Lumad, senior citizens, OFW, kabataan</a:t>
            </a:r>
            <a:endParaRPr b="0" lang="en-PH" sz="1800" spc="-1" strike="noStrike">
              <a:solidFill>
                <a:srgbClr val="000000"/>
              </a:solidFill>
              <a:latin typeface="Arial"/>
            </a:endParaRPr>
          </a:p>
          <a:p>
            <a:pPr>
              <a:lnSpc>
                <a:spcPct val="100000"/>
              </a:lnSpc>
              <a:spcBef>
                <a:spcPts val="283"/>
              </a:spcBef>
              <a:spcAft>
                <a:spcPts val="283"/>
              </a:spcAft>
            </a:pPr>
            <a:r>
              <a:rPr b="0" lang="en-PH" sz="1800" spc="-1" strike="noStrike">
                <a:solidFill>
                  <a:srgbClr val="000000"/>
                </a:solidFill>
                <a:latin typeface="Lato"/>
                <a:ea typeface="DejaVu Sans"/>
              </a:rPr>
              <a:t>c. nagbibigay ng paglilingkod sa mga mamamayan</a:t>
            </a:r>
            <a:endParaRPr b="0" lang="en-PH" sz="1800" spc="-1" strike="noStrike">
              <a:solidFill>
                <a:srgbClr val="000000"/>
              </a:solidFill>
              <a:latin typeface="Arial"/>
            </a:endParaRPr>
          </a:p>
          <a:p>
            <a:pPr>
              <a:lnSpc>
                <a:spcPct val="100000"/>
              </a:lnSpc>
              <a:spcBef>
                <a:spcPts val="283"/>
              </a:spcBef>
              <a:spcAft>
                <a:spcPts val="283"/>
              </a:spcAft>
            </a:pPr>
            <a:r>
              <a:rPr b="0" lang="en-PH" sz="1800" spc="-1" strike="noStrike">
                <a:solidFill>
                  <a:srgbClr val="000000"/>
                </a:solidFill>
                <a:latin typeface="Lato"/>
                <a:ea typeface="DejaVu Sans"/>
              </a:rPr>
              <a:t>d. isang samahan ng mga bansa sa mundo</a:t>
            </a:r>
            <a:endParaRPr b="0" lang="en-PH" sz="1800" spc="-1" strike="noStrike">
              <a:solidFill>
                <a:srgbClr val="000000"/>
              </a:solidFill>
              <a:latin typeface="Arial"/>
            </a:endParaRPr>
          </a:p>
          <a:p>
            <a:pPr>
              <a:lnSpc>
                <a:spcPct val="100000"/>
              </a:lnSpc>
              <a:spcBef>
                <a:spcPts val="283"/>
              </a:spcBef>
              <a:spcAft>
                <a:spcPts val="283"/>
              </a:spcAft>
            </a:pPr>
            <a:r>
              <a:rPr b="0" lang="en-PH" sz="1800" spc="-1" strike="noStrike">
                <a:solidFill>
                  <a:srgbClr val="000000"/>
                </a:solidFill>
                <a:latin typeface="Lato"/>
                <a:ea typeface="DejaVu Sans"/>
              </a:rPr>
              <a:t>e. panloob at panlabas na kalayaan ng bansa</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6" name="Rectangle 4"/>
          <p:cNvSpPr/>
          <p:nvPr/>
        </p:nvSpPr>
        <p:spPr>
          <a:xfrm>
            <a:off x="-113040" y="572400"/>
            <a:ext cx="5512320" cy="65232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7" name=""/>
          <p:cNvSpPr/>
          <p:nvPr/>
        </p:nvSpPr>
        <p:spPr>
          <a:xfrm>
            <a:off x="426960" y="527760"/>
            <a:ext cx="10253880" cy="1108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endParaRPr b="0" lang="en-PH" sz="1800" spc="-1" strike="noStrike">
              <a:solidFill>
                <a:srgbClr val="000000"/>
              </a:solidFill>
              <a:latin typeface="Arial"/>
              <a:ea typeface="DejaVu Sans"/>
            </a:endParaRPr>
          </a:p>
        </p:txBody>
      </p:sp>
      <p:sp>
        <p:nvSpPr>
          <p:cNvPr id="168" name=""/>
          <p:cNvSpPr/>
          <p:nvPr/>
        </p:nvSpPr>
        <p:spPr>
          <a:xfrm>
            <a:off x="2340000" y="1980000"/>
            <a:ext cx="8813880" cy="37101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69" name=""/>
          <p:cNvSpPr/>
          <p:nvPr/>
        </p:nvSpPr>
        <p:spPr>
          <a:xfrm>
            <a:off x="540000" y="231480"/>
            <a:ext cx="10140840" cy="1206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Susi sa Pagwawasto</a:t>
            </a:r>
            <a:endParaRPr b="0" lang="en-PH" sz="3600" spc="-1" strike="noStrike">
              <a:solidFill>
                <a:srgbClr val="000000"/>
              </a:solidFill>
              <a:latin typeface="Arial"/>
            </a:endParaRPr>
          </a:p>
        </p:txBody>
      </p:sp>
      <p:sp>
        <p:nvSpPr>
          <p:cNvPr id="170" name=""/>
          <p:cNvSpPr/>
          <p:nvPr/>
        </p:nvSpPr>
        <p:spPr>
          <a:xfrm>
            <a:off x="720000" y="1060560"/>
            <a:ext cx="9960840" cy="701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r>
              <a:rPr b="0" lang="en-PH" sz="1800" spc="-1" strike="noStrike">
                <a:solidFill>
                  <a:srgbClr val="000000"/>
                </a:solidFill>
                <a:latin typeface="Lato"/>
                <a:ea typeface="DejaVu Sans"/>
              </a:rPr>
              <a:t>1. e</a:t>
            </a:r>
            <a:endParaRPr b="0" lang="en-PH" sz="1800" spc="-1" strike="noStrike">
              <a:solidFill>
                <a:srgbClr val="000000"/>
              </a:solidFill>
              <a:latin typeface="Arial"/>
            </a:endParaRPr>
          </a:p>
          <a:p>
            <a:pPr>
              <a:lnSpc>
                <a:spcPct val="100000"/>
              </a:lnSpc>
              <a:spcBef>
                <a:spcPts val="283"/>
              </a:spcBef>
              <a:spcAft>
                <a:spcPts val="283"/>
              </a:spcAft>
            </a:pPr>
            <a:r>
              <a:rPr b="0" lang="en-PH" sz="1800" spc="-1" strike="noStrike">
                <a:solidFill>
                  <a:srgbClr val="000000"/>
                </a:solidFill>
                <a:latin typeface="Lato"/>
                <a:ea typeface="DejaVu Sans"/>
              </a:rPr>
              <a:t>2. b </a:t>
            </a:r>
            <a:endParaRPr b="0" lang="en-PH" sz="1800" spc="-1" strike="noStrike">
              <a:solidFill>
                <a:srgbClr val="000000"/>
              </a:solidFill>
              <a:latin typeface="Arial"/>
            </a:endParaRPr>
          </a:p>
          <a:p>
            <a:pPr>
              <a:lnSpc>
                <a:spcPct val="100000"/>
              </a:lnSpc>
              <a:spcBef>
                <a:spcPts val="283"/>
              </a:spcBef>
              <a:spcAft>
                <a:spcPts val="283"/>
              </a:spcAft>
            </a:pPr>
            <a:r>
              <a:rPr b="0" lang="en-PH" sz="1800" spc="-1" strike="noStrike">
                <a:solidFill>
                  <a:srgbClr val="000000"/>
                </a:solidFill>
                <a:latin typeface="Lato"/>
                <a:ea typeface="DejaVu Sans"/>
              </a:rPr>
              <a:t>3. a </a:t>
            </a:r>
            <a:endParaRPr b="0" lang="en-PH" sz="1800" spc="-1" strike="noStrike">
              <a:solidFill>
                <a:srgbClr val="000000"/>
              </a:solidFill>
              <a:latin typeface="Arial"/>
            </a:endParaRPr>
          </a:p>
          <a:p>
            <a:pPr>
              <a:lnSpc>
                <a:spcPct val="100000"/>
              </a:lnSpc>
              <a:spcBef>
                <a:spcPts val="283"/>
              </a:spcBef>
              <a:spcAft>
                <a:spcPts val="283"/>
              </a:spcAft>
            </a:pPr>
            <a:r>
              <a:rPr b="0" lang="en-PH" sz="1800" spc="-1" strike="noStrike">
                <a:solidFill>
                  <a:srgbClr val="000000"/>
                </a:solidFill>
                <a:latin typeface="Lato"/>
                <a:ea typeface="DejaVu Sans"/>
              </a:rPr>
              <a:t>4. c </a:t>
            </a:r>
            <a:endParaRPr b="0" lang="en-PH" sz="1800" spc="-1" strike="noStrike">
              <a:solidFill>
                <a:srgbClr val="000000"/>
              </a:solidFill>
              <a:latin typeface="Arial"/>
            </a:endParaRPr>
          </a:p>
          <a:p>
            <a:pPr>
              <a:lnSpc>
                <a:spcPct val="100000"/>
              </a:lnSpc>
              <a:spcBef>
                <a:spcPts val="283"/>
              </a:spcBef>
              <a:spcAft>
                <a:spcPts val="283"/>
              </a:spcAft>
            </a:pPr>
            <a:r>
              <a:rPr b="0" lang="en-PH" sz="1800" spc="-1" strike="noStrike">
                <a:solidFill>
                  <a:srgbClr val="000000"/>
                </a:solidFill>
                <a:latin typeface="Lato"/>
                <a:ea typeface="DejaVu Sans"/>
              </a:rPr>
              <a:t>5. d</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829</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2023-07-10T11:34:48Z</dcterms:modified>
  <cp:revision>53</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