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53080"/>
            <a:ext cx="8096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Pag-uugnay ng Karanasan 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sa Teksto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8"/>
          <p:cNvSpPr/>
          <p:nvPr/>
        </p:nvSpPr>
        <p:spPr>
          <a:xfrm>
            <a:off x="1440" y="0"/>
            <a:ext cx="6297840" cy="9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00000" y="3060000"/>
            <a:ext cx="9898920" cy="286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360000" y="504720"/>
            <a:ext cx="11158920" cy="54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Pag-uugnay ng Sariling Karanasan sa Tekstong Napakinggan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karanasan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pangyayaring nagaganap sa iyo sa araw-araw. Minsan ito ay maganda, minsan naman ay hindi, ngunit may mga aral kang matututuhan sa mga ito. Ang mga ito ay maaari mong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iugnay sa mga naririnig mong balita, kuwento, usapan, o mga isyu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Madali mo itong mauunawaan kung maiuugnay mo rito ang iyong karanasan.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Pangyayari sa kuwento o balita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Sa kuwentong “Ang Leon at ang Daga,” tinulungan ng daga ang leon.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Sa mga balita tungkol sa panahon ng pandemya sa ating bansa, maraming nars ang napabalitang tumulong sa kanilang kapuwa.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pangyayari sa kuwento at balita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kagaya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ginagawa mong pagtulong sa iyong kapuwa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360720" y="742680"/>
            <a:ext cx="11338920" cy="498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Pag-uugnay ng Sariling Karanasan sa Tekstong Napakinggan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Pangyayari sa pinag-uusapan o isyu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Napapanahong isyu ngayon ang paggamit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internet, gadget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modyul, at iba pa sa pag-aaral ng mga bata.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Bilang isang mag-aaral, nararanasan mo rin ngayon ang paggamit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internet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gadget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kaya ay modyul sa iyong pag-aaral.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PlaceHolder 2"/>
          <p:cNvSpPr/>
          <p:nvPr/>
        </p:nvSpPr>
        <p:spPr>
          <a:xfrm>
            <a:off x="1440" y="0"/>
            <a:ext cx="6297840" cy="9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60000" y="1440000"/>
            <a:ext cx="11698920" cy="43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mga pangungusap . Ang mga ito ay pangyayari na naranasan o narinig mo na. Isulat mo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tama ang ipinahahayag nito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kung mali.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____1.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Duck, cover, and hold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isinasagawa ng mga mag-aaral tuwing may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earthquake drill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____2. Tuwing buwan ng Agosto ipinagdiriwang ang Buwan ng Nutrisyon.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____3. Ang pagmamano ay kaugaliang Pilipino na isinasagawa pa rin hanggang ngayon.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____4. Ang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recognition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taunang ginagawa kapag tapos na ang klase bilang patunay na nakatapos ang mga mag-aaral ng anim na taon na pag-aaral sa elementarya.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____5.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coronavirus disease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COVID-19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nagsimulang kumalat sa Pilipinas noong taong 2020.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PlaceHolder 7"/>
          <p:cNvSpPr/>
          <p:nvPr/>
        </p:nvSpPr>
        <p:spPr>
          <a:xfrm>
            <a:off x="4682160" y="661320"/>
            <a:ext cx="28774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2" name="PlaceHolder 3"/>
          <p:cNvSpPr/>
          <p:nvPr/>
        </p:nvSpPr>
        <p:spPr>
          <a:xfrm>
            <a:off x="1440" y="0"/>
            <a:ext cx="6297840" cy="9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182160" y="902520"/>
            <a:ext cx="8097120" cy="717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60000" y="1464840"/>
            <a:ext cx="10978200" cy="23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PlaceHolder 4"/>
          <p:cNvSpPr/>
          <p:nvPr/>
        </p:nvSpPr>
        <p:spPr>
          <a:xfrm>
            <a:off x="1440" y="0"/>
            <a:ext cx="6297840" cy="9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Pag-uugnay ng Karanasan sa Teksto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2023-07-10T17:50:18Z</dcterms:modified>
  <cp:revision>110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