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880" cy="684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6760" cy="2786760"/>
          </a:xfrm>
          <a:prstGeom prst="rect">
            <a:avLst/>
          </a:prstGeom>
          <a:ln w="0">
            <a:noFill/>
          </a:ln>
        </p:spPr>
      </p:pic>
      <p:sp>
        <p:nvSpPr>
          <p:cNvPr id="2" name="Rectangle 5"/>
          <p:cNvSpPr/>
          <p:nvPr/>
        </p:nvSpPr>
        <p:spPr>
          <a:xfrm>
            <a:off x="3487320" y="1475280"/>
            <a:ext cx="8692200" cy="3850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2200" cy="3718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880" cy="622800"/>
          </a:xfrm>
          <a:prstGeom prst="rect">
            <a:avLst/>
          </a:prstGeom>
          <a:ln w="0">
            <a:noFill/>
          </a:ln>
        </p:spPr>
      </p:pic>
      <p:sp>
        <p:nvSpPr>
          <p:cNvPr id="43" name="Rectangle 7"/>
          <p:cNvSpPr/>
          <p:nvPr/>
        </p:nvSpPr>
        <p:spPr>
          <a:xfrm>
            <a:off x="10868760" y="0"/>
            <a:ext cx="958320" cy="958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2400" cy="1022400"/>
          </a:xfrm>
          <a:prstGeom prst="rect">
            <a:avLst/>
          </a:prstGeom>
          <a:ln w="0">
            <a:noFill/>
          </a:ln>
        </p:spPr>
      </p:pic>
      <p:sp>
        <p:nvSpPr>
          <p:cNvPr id="45" name="TextBox 9"/>
          <p:cNvSpPr/>
          <p:nvPr/>
        </p:nvSpPr>
        <p:spPr>
          <a:xfrm>
            <a:off x="185400" y="6362280"/>
            <a:ext cx="467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9880" cy="622800"/>
          </a:xfrm>
          <a:prstGeom prst="rect">
            <a:avLst/>
          </a:prstGeom>
          <a:ln w="0">
            <a:noFill/>
          </a:ln>
        </p:spPr>
      </p:pic>
      <p:sp>
        <p:nvSpPr>
          <p:cNvPr id="86" name="Rectangle 7"/>
          <p:cNvSpPr/>
          <p:nvPr/>
        </p:nvSpPr>
        <p:spPr>
          <a:xfrm>
            <a:off x="10868760" y="0"/>
            <a:ext cx="958320" cy="9583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2400" cy="1022400"/>
          </a:xfrm>
          <a:prstGeom prst="rect">
            <a:avLst/>
          </a:prstGeom>
          <a:ln w="0">
            <a:noFill/>
          </a:ln>
        </p:spPr>
      </p:pic>
      <p:sp>
        <p:nvSpPr>
          <p:cNvPr id="88" name="TextBox 9"/>
          <p:cNvSpPr/>
          <p:nvPr/>
        </p:nvSpPr>
        <p:spPr>
          <a:xfrm>
            <a:off x="185400" y="6362280"/>
            <a:ext cx="467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4200" cy="337248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8296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Pinagmulan ng Pilipinas Batay sa Relihiyon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p:nvPr/>
        </p:nvSpPr>
        <p:spPr>
          <a:xfrm>
            <a:off x="720000" y="1620000"/>
            <a:ext cx="10969560" cy="2157840"/>
          </a:xfrm>
          <a:prstGeom prst="rect">
            <a:avLst/>
          </a:prstGeom>
          <a:gradFill rotWithShape="0">
            <a:gsLst>
              <a:gs pos="0">
                <a:srgbClr val="dde8cb">
                  <a:alpha val="30196"/>
                </a:srgbClr>
              </a:gs>
              <a:gs pos="100000">
                <a:srgbClr val="ffd7d7">
                  <a:alpha val="30196"/>
                </a:srgbClr>
              </a:gs>
            </a:gsLst>
            <a:lin ang="3600000"/>
          </a:gradFill>
          <a:ln w="0">
            <a:noFill/>
          </a:ln>
        </p:spPr>
        <p:style>
          <a:lnRef idx="0"/>
          <a:fillRef idx="0"/>
          <a:effectRef idx="0"/>
          <a:fontRef idx="minor"/>
        </p:style>
        <p:txBody>
          <a:bodyPr lIns="0" rIns="0" tIns="0" bIns="0" anchor="ctr">
            <a:noAutofit/>
          </a:bodyPr>
          <a:p>
            <a:pPr algn="just">
              <a:lnSpc>
                <a:spcPct val="1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Ang mga pananampalataya o relihiyon ng mga Pilipino ay mayroon ding paliwanag kung paano nabuo ang kapuluan ng Pilipinas. Ang mga paliwanag na ito ang magiging tuon ng aralin na ito. Ilalahad ang mga kuwento ng paglikha ng daigdig kasama na ang Pilipinas batay sa mga pangunahing relihiyon na mayroon ang bansa tulad ng Kristiyanismo at Islam.</a:t>
            </a:r>
            <a:endParaRPr b="0" lang="en-PH" sz="2400" spc="-1" strike="noStrike">
              <a:latin typeface="Arial"/>
            </a:endParaRPr>
          </a:p>
        </p:txBody>
      </p:sp>
      <p:sp>
        <p:nvSpPr>
          <p:cNvPr id="169" name="PlaceHolder 1"/>
          <p:cNvSpPr>
            <a:spLocks noGrp="1"/>
          </p:cNvSpPr>
          <p:nvPr>
            <p:ph type="title"/>
          </p:nvPr>
        </p:nvSpPr>
        <p:spPr>
          <a:xfrm>
            <a:off x="609480" y="273600"/>
            <a:ext cx="10970640" cy="114300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Relihiyon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2"/>
          <p:cNvSpPr/>
          <p:nvPr/>
        </p:nvSpPr>
        <p:spPr>
          <a:xfrm>
            <a:off x="609840" y="1260000"/>
            <a:ext cx="10969560" cy="1259280"/>
          </a:xfrm>
          <a:prstGeom prst="rect">
            <a:avLst/>
          </a:prstGeom>
          <a:gradFill rotWithShape="0">
            <a:gsLst>
              <a:gs pos="0">
                <a:srgbClr val="dde8cb">
                  <a:alpha val="30196"/>
                </a:srgbClr>
              </a:gs>
              <a:gs pos="100000">
                <a:srgbClr val="ffd7d7">
                  <a:alpha val="30196"/>
                </a:srgbClr>
              </a:gs>
            </a:gsLst>
            <a:lin ang="3600000"/>
          </a:gradFill>
          <a:ln w="38160">
            <a:solidFill>
              <a:srgbClr val="861141"/>
            </a:solidFill>
            <a:prstDash val="sysDash"/>
            <a:round/>
          </a:ln>
        </p:spPr>
        <p:style>
          <a:lnRef idx="0"/>
          <a:fillRef idx="0"/>
          <a:effectRef idx="0"/>
          <a:fontRef idx="minor"/>
        </p:style>
        <p:txBody>
          <a:bodyPr lIns="19080" rIns="19080" tIns="19080" bIns="1908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paliwanag mula sa relihiyon ay tinatawag na </a:t>
            </a:r>
            <a:r>
              <a:rPr b="1" i="1" lang="en-PH" sz="1800" spc="-1" strike="noStrike">
                <a:solidFill>
                  <a:srgbClr val="000000"/>
                </a:solidFill>
                <a:latin typeface="Lato"/>
                <a:ea typeface="DejaVu Sans"/>
              </a:rPr>
              <a:t>creation story</a:t>
            </a:r>
            <a:r>
              <a:rPr b="0" lang="en-PH" sz="1800" spc="-1" strike="noStrike">
                <a:solidFill>
                  <a:srgbClr val="000000"/>
                </a:solidFill>
                <a:latin typeface="Lato"/>
                <a:ea typeface="DejaVu Sans"/>
              </a:rPr>
              <a:t> o mga kuwento ng paglikha. Ito ay mababasa sa mga banal na aklat ng bawat relihiyon. Kadalasang matatagpuan sa unang bahagi ng mga banal na aklat ang mga kuwento ng paglikha. Narito ang ilan sa kuwento ng paglikha batay sa mga relihiyon na mayroon sa Pilipinas .</a:t>
            </a:r>
            <a:endParaRPr b="0" lang="en-PH" sz="1800" spc="-1" strike="noStrike">
              <a:latin typeface="Arial"/>
            </a:endParaRPr>
          </a:p>
        </p:txBody>
      </p:sp>
      <p:sp>
        <p:nvSpPr>
          <p:cNvPr id="171" name="PlaceHolder 1"/>
          <p:cNvSpPr>
            <a:spLocks noGrp="1"/>
          </p:cNvSpPr>
          <p:nvPr>
            <p:ph type="title"/>
          </p:nvPr>
        </p:nvSpPr>
        <p:spPr>
          <a:xfrm>
            <a:off x="609480" y="273600"/>
            <a:ext cx="10970640" cy="1143000"/>
          </a:xfrm>
          <a:prstGeom prst="rect">
            <a:avLst/>
          </a:prstGeom>
          <a:noFill/>
          <a:ln w="0">
            <a:noFill/>
          </a:ln>
        </p:spPr>
        <p:txBody>
          <a:bodyPr lIns="0" rIns="0" tIns="0" bIns="0" anchor="ctr">
            <a:noAutofit/>
          </a:bodyPr>
          <a:p>
            <a:pPr>
              <a:lnSpc>
                <a:spcPct val="100000"/>
              </a:lnSpc>
              <a:buNone/>
            </a:pPr>
            <a:r>
              <a:rPr b="1" lang="en-US" sz="3200" spc="-1" strike="noStrike">
                <a:solidFill>
                  <a:srgbClr val="000000"/>
                </a:solidFill>
                <a:latin typeface="Lato"/>
                <a:ea typeface="Arial Black;Arial Black"/>
              </a:rPr>
              <a:t>Pinagmulan ng Pilipinas Batay sa Relihiyon</a:t>
            </a:r>
            <a:endParaRPr b="0" lang="en-PH" sz="3200" spc="-1" strike="noStrike">
              <a:latin typeface="Arial"/>
            </a:endParaRPr>
          </a:p>
        </p:txBody>
      </p:sp>
      <p:sp>
        <p:nvSpPr>
          <p:cNvPr id="172" name=""/>
          <p:cNvSpPr/>
          <p:nvPr/>
        </p:nvSpPr>
        <p:spPr>
          <a:xfrm rot="10827000">
            <a:off x="5368680" y="2598120"/>
            <a:ext cx="1439280" cy="1259280"/>
          </a:xfrm>
          <a:custGeom>
            <a:avLst/>
            <a:gdLst/>
            <a:ahLst/>
            <a:rect l="l" t="t" r="r" b="b"/>
            <a:pathLst>
              <a:path w="787" h="799">
                <a:moveTo>
                  <a:pt x="439" y="12"/>
                </a:moveTo>
                <a:lnTo>
                  <a:pt x="535" y="102"/>
                </a:lnTo>
                <a:lnTo>
                  <a:pt x="391" y="246"/>
                </a:lnTo>
                <a:lnTo>
                  <a:pt x="252" y="108"/>
                </a:lnTo>
                <a:lnTo>
                  <a:pt x="349" y="12"/>
                </a:lnTo>
                <a:lnTo>
                  <a:pt x="0" y="0"/>
                </a:lnTo>
                <a:lnTo>
                  <a:pt x="12" y="348"/>
                </a:lnTo>
                <a:lnTo>
                  <a:pt x="108" y="258"/>
                </a:lnTo>
                <a:lnTo>
                  <a:pt x="282" y="433"/>
                </a:lnTo>
                <a:lnTo>
                  <a:pt x="282" y="799"/>
                </a:lnTo>
                <a:lnTo>
                  <a:pt x="511" y="799"/>
                </a:lnTo>
                <a:lnTo>
                  <a:pt x="511" y="427"/>
                </a:lnTo>
                <a:lnTo>
                  <a:pt x="685" y="252"/>
                </a:lnTo>
                <a:lnTo>
                  <a:pt x="781" y="348"/>
                </a:lnTo>
                <a:lnTo>
                  <a:pt x="787" y="0"/>
                </a:lnTo>
                <a:lnTo>
                  <a:pt x="439" y="12"/>
                </a:lnTo>
                <a:close/>
              </a:path>
            </a:pathLst>
          </a:custGeom>
          <a:solidFill>
            <a:srgbClr val="808080"/>
          </a:solidFill>
          <a:ln w="38160">
            <a:solidFill>
              <a:srgbClr val="333333"/>
            </a:solidFill>
            <a:round/>
          </a:ln>
        </p:spPr>
        <p:style>
          <a:lnRef idx="0"/>
          <a:fillRef idx="0"/>
          <a:effectRef idx="0"/>
          <a:fontRef idx="minor"/>
        </p:style>
      </p:sp>
      <p:sp>
        <p:nvSpPr>
          <p:cNvPr id="173" name=""/>
          <p:cNvSpPr/>
          <p:nvPr/>
        </p:nvSpPr>
        <p:spPr>
          <a:xfrm>
            <a:off x="1332000" y="3960000"/>
            <a:ext cx="3959280" cy="899280"/>
          </a:xfrm>
          <a:prstGeom prst="cube">
            <a:avLst>
              <a:gd name="adj" fmla="val 25000"/>
            </a:avLst>
          </a:prstGeom>
          <a:solidFill>
            <a:srgbClr val="c9211e"/>
          </a:solidFill>
          <a:ln w="38160">
            <a:solidFill>
              <a:srgbClr val="ffffff"/>
            </a:solidFill>
            <a:round/>
          </a:ln>
        </p:spPr>
        <p:style>
          <a:lnRef idx="0"/>
          <a:fillRef idx="0"/>
          <a:effectRef idx="0"/>
          <a:fontRef idx="minor"/>
        </p:style>
        <p:txBody>
          <a:bodyPr lIns="109080" rIns="109080" tIns="64080" bIns="64080" anchor="ctr">
            <a:noAutofit/>
          </a:bodyPr>
          <a:p>
            <a:pPr algn="ctr">
              <a:lnSpc>
                <a:spcPct val="100000"/>
              </a:lnSpc>
              <a:buNone/>
            </a:pPr>
            <a:r>
              <a:rPr b="1" lang="en-PH" sz="3000" spc="-1" strike="noStrike">
                <a:solidFill>
                  <a:srgbClr val="ffffff"/>
                </a:solidFill>
                <a:latin typeface="Lato"/>
                <a:ea typeface="DejaVu Sans"/>
              </a:rPr>
              <a:t>KRISTIYANISMO</a:t>
            </a:r>
            <a:endParaRPr b="1" lang="en-PH" sz="3000" spc="-1" strike="noStrike">
              <a:latin typeface="Arial"/>
            </a:endParaRPr>
          </a:p>
        </p:txBody>
      </p:sp>
      <p:sp>
        <p:nvSpPr>
          <p:cNvPr id="174" name=""/>
          <p:cNvSpPr/>
          <p:nvPr/>
        </p:nvSpPr>
        <p:spPr>
          <a:xfrm>
            <a:off x="6624360" y="3960360"/>
            <a:ext cx="3959280" cy="899280"/>
          </a:xfrm>
          <a:prstGeom prst="cube">
            <a:avLst>
              <a:gd name="adj" fmla="val 25000"/>
            </a:avLst>
          </a:prstGeom>
          <a:solidFill>
            <a:srgbClr val="c9211e"/>
          </a:solidFill>
          <a:ln w="38160">
            <a:solidFill>
              <a:srgbClr val="ffffff"/>
            </a:solidFill>
            <a:round/>
          </a:ln>
        </p:spPr>
        <p:style>
          <a:lnRef idx="0"/>
          <a:fillRef idx="0"/>
          <a:effectRef idx="0"/>
          <a:fontRef idx="minor"/>
        </p:style>
        <p:txBody>
          <a:bodyPr lIns="109080" rIns="109080" tIns="64080" bIns="64080" anchor="ctr">
            <a:noAutofit/>
          </a:bodyPr>
          <a:p>
            <a:pPr algn="ctr">
              <a:lnSpc>
                <a:spcPct val="100000"/>
              </a:lnSpc>
              <a:buNone/>
            </a:pPr>
            <a:r>
              <a:rPr b="1" lang="en-PH" sz="3000" spc="-1" strike="noStrike">
                <a:solidFill>
                  <a:srgbClr val="ffffff"/>
                </a:solidFill>
                <a:latin typeface="Lato"/>
                <a:ea typeface="DejaVu Sans"/>
              </a:rPr>
              <a:t>ISLAM</a:t>
            </a:r>
            <a:endParaRPr b="1"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3"/>
          <p:cNvSpPr/>
          <p:nvPr/>
        </p:nvSpPr>
        <p:spPr>
          <a:xfrm>
            <a:off x="609840" y="1404000"/>
            <a:ext cx="10969560" cy="4751280"/>
          </a:xfrm>
          <a:prstGeom prst="rect">
            <a:avLst/>
          </a:prstGeom>
          <a:gradFill rotWithShape="0">
            <a:gsLst>
              <a:gs pos="0">
                <a:srgbClr val="dde8cb">
                  <a:alpha val="30196"/>
                </a:srgbClr>
              </a:gs>
              <a:gs pos="100000">
                <a:srgbClr val="ffd7d7">
                  <a:alpha val="30196"/>
                </a:srgbClr>
              </a:gs>
            </a:gsLst>
            <a:lin ang="3600000"/>
          </a:gradFill>
          <a:ln w="38160">
            <a:solidFill>
              <a:srgbClr val="861141"/>
            </a:solidFill>
            <a:prstDash val="sysDash"/>
            <a:round/>
          </a:ln>
        </p:spPr>
        <p:style>
          <a:lnRef idx="0"/>
          <a:fillRef idx="0"/>
          <a:effectRef idx="0"/>
          <a:fontRef idx="minor"/>
        </p:style>
        <p:txBody>
          <a:bodyPr lIns="19080" rIns="19080" tIns="19080" bIns="1908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Karamihan sa mga Pilipino ay mga </a:t>
            </a:r>
            <a:r>
              <a:rPr b="1" lang="en-PH" sz="1800" spc="-1" strike="noStrike">
                <a:solidFill>
                  <a:srgbClr val="000000"/>
                </a:solidFill>
                <a:latin typeface="Lato"/>
                <a:ea typeface="DejaVu Sans"/>
              </a:rPr>
              <a:t>Kristiyano</a:t>
            </a:r>
            <a:r>
              <a:rPr b="0" lang="en-PH" sz="1800" spc="-1" strike="noStrike">
                <a:solidFill>
                  <a:srgbClr val="000000"/>
                </a:solidFill>
                <a:latin typeface="Lato"/>
                <a:ea typeface="DejaVu Sans"/>
              </a:rPr>
              <a:t> o nananampalataya sa Diyos na nagkatawang-tao bilang si Hesus. Mayroong iba’t ibang sekta ng Kristiyanismo sa bansa tulad ng </a:t>
            </a:r>
            <a:r>
              <a:rPr b="1" lang="en-PH" sz="1800" spc="-1" strike="noStrike">
                <a:solidFill>
                  <a:srgbClr val="000000"/>
                </a:solidFill>
                <a:latin typeface="Lato"/>
                <a:ea typeface="DejaVu Sans"/>
              </a:rPr>
              <a:t>Romano Katoliko</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Protestantismo</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Iglesia ni Kristo</a:t>
            </a:r>
            <a:r>
              <a:rPr b="0" lang="en-PH" sz="1800" spc="-1" strike="noStrike">
                <a:solidFill>
                  <a:srgbClr val="000000"/>
                </a:solidFill>
                <a:latin typeface="Lato"/>
                <a:ea typeface="DejaVu Sans"/>
              </a:rPr>
              <a:t>. Magkakaibang sekta man ang kinabibilangan ng mga Pilipinong Kristiyano, iisang kuwento ng paglikha lamang ang kanilang pinaniniwalaan.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Mababasa sa Bibliya, ang banal na aklat ng mga Kristiyano, ang kuwento ng paglikha. Ito ay bahagi ng </a:t>
            </a:r>
            <a:r>
              <a:rPr b="1" lang="en-PH" sz="1800" spc="-1" strike="noStrike">
                <a:solidFill>
                  <a:srgbClr val="000000"/>
                </a:solidFill>
                <a:latin typeface="Lato"/>
                <a:ea typeface="DejaVu Sans"/>
              </a:rPr>
              <a:t>Genesis</a:t>
            </a:r>
            <a:r>
              <a:rPr b="0" lang="en-PH" sz="1800" spc="-1" strike="noStrike">
                <a:solidFill>
                  <a:srgbClr val="000000"/>
                </a:solidFill>
                <a:latin typeface="Lato"/>
                <a:ea typeface="DejaVu Sans"/>
              </a:rPr>
              <a:t> na unang-unang kasulatan sa Bibliya. Ayon sa kuwento ng paglikha, ang nag-iisang Diyos na makapangyarihan ang siyang may likha ng lahat ng bagay sa kalawakan at mundo. Nilikha Niya ang lahat ng ito sa loob ng anim na araw. Sa </a:t>
            </a:r>
            <a:r>
              <a:rPr b="1" lang="en-PH" sz="1800" spc="-1" strike="noStrike">
                <a:solidFill>
                  <a:srgbClr val="000000"/>
                </a:solidFill>
                <a:latin typeface="Lato"/>
                <a:ea typeface="DejaVu Sans"/>
              </a:rPr>
              <a:t>unang</a:t>
            </a:r>
            <a:r>
              <a:rPr b="0" lang="en-PH" sz="1800" spc="-1" strike="noStrike">
                <a:solidFill>
                  <a:srgbClr val="000000"/>
                </a:solidFill>
                <a:latin typeface="Lato"/>
                <a:ea typeface="DejaVu Sans"/>
              </a:rPr>
              <a:t> araw, nilikha ng Diyos ang liwanag at dilim. Sa </a:t>
            </a:r>
            <a:r>
              <a:rPr b="1" lang="en-PH" sz="1800" spc="-1" strike="noStrike">
                <a:solidFill>
                  <a:srgbClr val="000000"/>
                </a:solidFill>
                <a:latin typeface="Lato"/>
                <a:ea typeface="DejaVu Sans"/>
              </a:rPr>
              <a:t>ikalawa</a:t>
            </a:r>
            <a:r>
              <a:rPr b="0" lang="en-PH" sz="1800" spc="-1" strike="noStrike">
                <a:solidFill>
                  <a:srgbClr val="000000"/>
                </a:solidFill>
                <a:latin typeface="Lato"/>
                <a:ea typeface="DejaVu Sans"/>
              </a:rPr>
              <a:t> naman ay ang langit at katubigan. Sa </a:t>
            </a:r>
            <a:r>
              <a:rPr b="1" lang="en-PH" sz="1800" spc="-1" strike="noStrike">
                <a:solidFill>
                  <a:srgbClr val="000000"/>
                </a:solidFill>
                <a:latin typeface="Lato"/>
                <a:ea typeface="DejaVu Sans"/>
              </a:rPr>
              <a:t>ikatlong</a:t>
            </a:r>
            <a:r>
              <a:rPr b="0" lang="en-PH" sz="1800" spc="-1" strike="noStrike">
                <a:solidFill>
                  <a:srgbClr val="000000"/>
                </a:solidFill>
                <a:latin typeface="Lato"/>
                <a:ea typeface="DejaVu Sans"/>
              </a:rPr>
              <a:t> araw ay ang lupa kasama ang mga halamang tumutubo rito. Sa </a:t>
            </a:r>
            <a:r>
              <a:rPr b="1" lang="en-PH" sz="1800" spc="-1" strike="noStrike">
                <a:solidFill>
                  <a:srgbClr val="000000"/>
                </a:solidFill>
                <a:latin typeface="Lato"/>
                <a:ea typeface="DejaVu Sans"/>
              </a:rPr>
              <a:t>ikaapat</a:t>
            </a:r>
            <a:r>
              <a:rPr b="0" lang="en-PH" sz="1800" spc="-1" strike="noStrike">
                <a:solidFill>
                  <a:srgbClr val="000000"/>
                </a:solidFill>
                <a:latin typeface="Lato"/>
                <a:ea typeface="DejaVu Sans"/>
              </a:rPr>
              <a:t> na araw ay ang araw, buwan, at mga bituin sa kalangitan. Sa </a:t>
            </a:r>
            <a:r>
              <a:rPr b="1" lang="en-PH" sz="1800" spc="-1" strike="noStrike">
                <a:solidFill>
                  <a:srgbClr val="000000"/>
                </a:solidFill>
                <a:latin typeface="Lato"/>
                <a:ea typeface="DejaVu Sans"/>
              </a:rPr>
              <a:t>ikalimang</a:t>
            </a:r>
            <a:r>
              <a:rPr b="0" lang="en-PH" sz="1800" spc="-1" strike="noStrike">
                <a:solidFill>
                  <a:srgbClr val="000000"/>
                </a:solidFill>
                <a:latin typeface="Lato"/>
                <a:ea typeface="DejaVu Sans"/>
              </a:rPr>
              <a:t> araw ay ang mga buhay sa tubig at ang mga ibon sa himpapawid. Sa </a:t>
            </a:r>
            <a:r>
              <a:rPr b="1" lang="en-PH" sz="1800" spc="-1" strike="noStrike">
                <a:solidFill>
                  <a:srgbClr val="000000"/>
                </a:solidFill>
                <a:latin typeface="Lato"/>
                <a:ea typeface="DejaVu Sans"/>
              </a:rPr>
              <a:t>ikaanim</a:t>
            </a:r>
            <a:r>
              <a:rPr b="0" lang="en-PH" sz="1800" spc="-1" strike="noStrike">
                <a:solidFill>
                  <a:srgbClr val="000000"/>
                </a:solidFill>
                <a:latin typeface="Lato"/>
                <a:ea typeface="DejaVu Sans"/>
              </a:rPr>
              <a:t> at huling araw ay nilikha ng Diyos ang mga hayop sa lupa at ang tao. Natuwa ang Diyos sa kaniyang nilikha at sa </a:t>
            </a:r>
            <a:r>
              <a:rPr b="1" lang="en-PH" sz="1800" spc="-1" strike="noStrike">
                <a:solidFill>
                  <a:srgbClr val="000000"/>
                </a:solidFill>
                <a:latin typeface="Lato"/>
                <a:ea typeface="DejaVu Sans"/>
              </a:rPr>
              <a:t>ikapitong</a:t>
            </a:r>
            <a:r>
              <a:rPr b="0" lang="en-PH" sz="1800" spc="-1" strike="noStrike">
                <a:solidFill>
                  <a:srgbClr val="000000"/>
                </a:solidFill>
                <a:latin typeface="Lato"/>
                <a:ea typeface="DejaVu Sans"/>
              </a:rPr>
              <a:t> araw ay nagpahinga siya.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Bilang pasasalamat sa Diyos, nagsisimba at nagpapahinga rin sa ikapitong araw ang mga Kristiyano. Naniniwala ang mga Kristiyano na bahagi ng daigdig ang Pilipinas at kabilang ito sa mga nilikha ng Diyos batay sa kuwento mula sa Genesis.</a:t>
            </a:r>
            <a:endParaRPr b="0" lang="en-PH" sz="1800" spc="-1" strike="noStrike">
              <a:latin typeface="Arial"/>
            </a:endParaRPr>
          </a:p>
        </p:txBody>
      </p:sp>
      <p:sp>
        <p:nvSpPr>
          <p:cNvPr id="176" name=""/>
          <p:cNvSpPr/>
          <p:nvPr/>
        </p:nvSpPr>
        <p:spPr>
          <a:xfrm>
            <a:off x="3996000" y="179640"/>
            <a:ext cx="3959280" cy="899280"/>
          </a:xfrm>
          <a:prstGeom prst="cube">
            <a:avLst>
              <a:gd name="adj" fmla="val 25000"/>
            </a:avLst>
          </a:prstGeom>
          <a:solidFill>
            <a:srgbClr val="c9211e"/>
          </a:solidFill>
          <a:ln w="38160">
            <a:solidFill>
              <a:srgbClr val="ffffff"/>
            </a:solidFill>
            <a:round/>
          </a:ln>
        </p:spPr>
        <p:style>
          <a:lnRef idx="0"/>
          <a:fillRef idx="0"/>
          <a:effectRef idx="0"/>
          <a:fontRef idx="minor"/>
        </p:style>
        <p:txBody>
          <a:bodyPr lIns="109080" rIns="109080" tIns="64080" bIns="64080" anchor="ctr">
            <a:noAutofit/>
          </a:bodyPr>
          <a:p>
            <a:pPr algn="ctr">
              <a:lnSpc>
                <a:spcPct val="100000"/>
              </a:lnSpc>
              <a:buNone/>
            </a:pPr>
            <a:r>
              <a:rPr b="1" lang="en-PH" sz="3000" spc="-1" strike="noStrike">
                <a:solidFill>
                  <a:srgbClr val="ffffff"/>
                </a:solidFill>
                <a:latin typeface="Lato"/>
                <a:ea typeface="DejaVu Sans"/>
              </a:rPr>
              <a:t>KRISTIYANISMO</a:t>
            </a:r>
            <a:endParaRPr b="1"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5"/>
          <p:cNvSpPr/>
          <p:nvPr/>
        </p:nvSpPr>
        <p:spPr>
          <a:xfrm>
            <a:off x="609840" y="1980000"/>
            <a:ext cx="10969560" cy="1835280"/>
          </a:xfrm>
          <a:prstGeom prst="rect">
            <a:avLst/>
          </a:prstGeom>
          <a:gradFill rotWithShape="0">
            <a:gsLst>
              <a:gs pos="0">
                <a:srgbClr val="dde8cb">
                  <a:alpha val="30196"/>
                </a:srgbClr>
              </a:gs>
              <a:gs pos="100000">
                <a:srgbClr val="ffd7d7">
                  <a:alpha val="30196"/>
                </a:srgbClr>
              </a:gs>
            </a:gsLst>
            <a:lin ang="3600000"/>
          </a:gradFill>
          <a:ln w="38160">
            <a:solidFill>
              <a:srgbClr val="861141"/>
            </a:solidFill>
            <a:prstDash val="sysDash"/>
            <a:round/>
          </a:ln>
        </p:spPr>
        <p:style>
          <a:lnRef idx="0"/>
          <a:fillRef idx="0"/>
          <a:effectRef idx="0"/>
          <a:fontRef idx="minor"/>
        </p:style>
        <p:txBody>
          <a:bodyPr lIns="19080" rIns="19080" tIns="19080" bIns="1908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Isang pangunahing relihiyon sa Pilipinas ang Islam. Tinatawag na Muslim ang mga mananampalataya ng Islam at karamihan sa kanila ay nakatira sa Mindanao. Naniniwala sila sa Diyos na ang pangalan ay Allah at sa kaniyang propeta na si MohamMad. Mababasa ang kuwento ng paglikha ng mga Muslim sa kanilang banal na aklat na tinatawag na Qur’an. Ayon sa Qur’an, may anim na bahagi ang paglikha ng lahat ng bagay sa kalawakan at daigdig. Walang nakaaalam kung gaano katagal ang anim na bahaging ito, maaaring anim na araw, anim na taon, o anim na libong taon.</a:t>
            </a:r>
            <a:endParaRPr b="0" lang="en-PH" sz="1800" spc="-1" strike="noStrike">
              <a:latin typeface="Arial"/>
            </a:endParaRPr>
          </a:p>
        </p:txBody>
      </p:sp>
      <p:sp>
        <p:nvSpPr>
          <p:cNvPr id="178" name=""/>
          <p:cNvSpPr/>
          <p:nvPr/>
        </p:nvSpPr>
        <p:spPr>
          <a:xfrm>
            <a:off x="3996000" y="179640"/>
            <a:ext cx="3959280" cy="899280"/>
          </a:xfrm>
          <a:prstGeom prst="cube">
            <a:avLst>
              <a:gd name="adj" fmla="val 25000"/>
            </a:avLst>
          </a:prstGeom>
          <a:solidFill>
            <a:srgbClr val="c9211e"/>
          </a:solidFill>
          <a:ln w="38160">
            <a:solidFill>
              <a:srgbClr val="ffffff"/>
            </a:solidFill>
            <a:round/>
          </a:ln>
        </p:spPr>
        <p:style>
          <a:lnRef idx="0"/>
          <a:fillRef idx="0"/>
          <a:effectRef idx="0"/>
          <a:fontRef idx="minor"/>
        </p:style>
        <p:txBody>
          <a:bodyPr lIns="109080" rIns="109080" tIns="64080" bIns="64080" anchor="ctr">
            <a:noAutofit/>
          </a:bodyPr>
          <a:p>
            <a:pPr algn="ctr">
              <a:lnSpc>
                <a:spcPct val="100000"/>
              </a:lnSpc>
              <a:buNone/>
            </a:pPr>
            <a:r>
              <a:rPr b="1" lang="en-PH" sz="3000" spc="-1" strike="noStrike">
                <a:solidFill>
                  <a:srgbClr val="ffffff"/>
                </a:solidFill>
                <a:latin typeface="Lato"/>
                <a:ea typeface="DejaVu Sans"/>
              </a:rPr>
              <a:t>ISLAM</a:t>
            </a:r>
            <a:endParaRPr b="1"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6"/>
          <p:cNvSpPr/>
          <p:nvPr/>
        </p:nvSpPr>
        <p:spPr>
          <a:xfrm>
            <a:off x="609840" y="1440000"/>
            <a:ext cx="6589440" cy="3959280"/>
          </a:xfrm>
          <a:prstGeom prst="rect">
            <a:avLst/>
          </a:prstGeom>
          <a:gradFill rotWithShape="0">
            <a:gsLst>
              <a:gs pos="0">
                <a:srgbClr val="dde8cb">
                  <a:alpha val="30196"/>
                </a:srgbClr>
              </a:gs>
              <a:gs pos="100000">
                <a:srgbClr val="ffd7d7">
                  <a:alpha val="30196"/>
                </a:srgbClr>
              </a:gs>
            </a:gsLst>
            <a:lin ang="3600000"/>
          </a:gradFill>
          <a:ln w="38160">
            <a:solidFill>
              <a:srgbClr val="861141"/>
            </a:solidFill>
            <a:prstDash val="sysDash"/>
            <a:round/>
          </a:ln>
        </p:spPr>
        <p:style>
          <a:lnRef idx="0"/>
          <a:fillRef idx="0"/>
          <a:effectRef idx="0"/>
          <a:fontRef idx="minor"/>
        </p:style>
        <p:txBody>
          <a:bodyPr lIns="19080" rIns="19080" tIns="19080" bIns="1908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unang bahagi ay nilikha ni Allah ang kalawakan sa pamamagitan ng isang bilog na bagay na sumabog. Kumalat sa buong kalawakan ang mga materyales na bubuo sa mga bituin at planeta. Nabuo ang kalawakan kasama ang araw o </a:t>
            </a:r>
            <a:r>
              <a:rPr b="1" i="1" lang="en-PH" sz="1800" spc="-1" strike="noStrike">
                <a:solidFill>
                  <a:srgbClr val="000000"/>
                </a:solidFill>
                <a:latin typeface="Lato"/>
                <a:ea typeface="DejaVu Sans"/>
              </a:rPr>
              <a:t>siraj</a:t>
            </a:r>
            <a:r>
              <a:rPr b="0" lang="en-PH" sz="1800" spc="-1" strike="noStrike">
                <a:solidFill>
                  <a:srgbClr val="000000"/>
                </a:solidFill>
                <a:latin typeface="Lato"/>
                <a:ea typeface="DejaVu Sans"/>
              </a:rPr>
              <a:t> na nagbibigay ng liwanag at buwan o </a:t>
            </a:r>
            <a:r>
              <a:rPr b="1" i="1" lang="en-PH" sz="1800" spc="-1" strike="noStrike">
                <a:solidFill>
                  <a:srgbClr val="000000"/>
                </a:solidFill>
                <a:latin typeface="Lato"/>
                <a:ea typeface="DejaVu Sans"/>
              </a:rPr>
              <a:t>munir</a:t>
            </a:r>
            <a:r>
              <a:rPr b="0" lang="en-PH" sz="1800" spc="-1" strike="noStrike">
                <a:solidFill>
                  <a:srgbClr val="000000"/>
                </a:solidFill>
                <a:latin typeface="Lato"/>
                <a:ea typeface="DejaVu Sans"/>
              </a:rPr>
              <a:t> na sumasalamin sa liwanag sa mga kasunod na bahagi hanggang sa ikaapat. Sa ikalima at ikaanim na bahagi ay nilikha ni Allah ang daigdig kasama na ang lupain, tubig, at buhay na mayroon ito. Ibig sabihin, kasama na rin dito ang kapuluan ng Pilipinas. Sa ikapitong araw ay naluklok sa kaniyang trono si Allah at pinagmasdan ang kaniyang mga nilikha. Naniniwala ang mga Muslim na hindi nagtatapos sa anim na bahagi ang paglikha ni Allah. Naniniwala sila na nagpapatuloy ito sa bawat bagong bagay at buhay na sumusulpot at isinisilang sa daigdig hanggang sa kasalukuyan.</a:t>
            </a:r>
            <a:endParaRPr b="0" lang="en-PH" sz="1800" spc="-1" strike="noStrike">
              <a:latin typeface="Arial"/>
            </a:endParaRPr>
          </a:p>
        </p:txBody>
      </p:sp>
      <p:sp>
        <p:nvSpPr>
          <p:cNvPr id="180" name=""/>
          <p:cNvSpPr/>
          <p:nvPr/>
        </p:nvSpPr>
        <p:spPr>
          <a:xfrm>
            <a:off x="3996000" y="179640"/>
            <a:ext cx="3959280" cy="899280"/>
          </a:xfrm>
          <a:prstGeom prst="cube">
            <a:avLst>
              <a:gd name="adj" fmla="val 25000"/>
            </a:avLst>
          </a:prstGeom>
          <a:solidFill>
            <a:srgbClr val="c9211e"/>
          </a:solidFill>
          <a:ln w="38160">
            <a:solidFill>
              <a:srgbClr val="ffffff"/>
            </a:solidFill>
            <a:round/>
          </a:ln>
        </p:spPr>
        <p:style>
          <a:lnRef idx="0"/>
          <a:fillRef idx="0"/>
          <a:effectRef idx="0"/>
          <a:fontRef idx="minor"/>
        </p:style>
        <p:txBody>
          <a:bodyPr lIns="109080" rIns="109080" tIns="64080" bIns="64080" anchor="ctr">
            <a:noAutofit/>
          </a:bodyPr>
          <a:p>
            <a:pPr algn="ctr">
              <a:lnSpc>
                <a:spcPct val="100000"/>
              </a:lnSpc>
              <a:buNone/>
            </a:pPr>
            <a:r>
              <a:rPr b="1" lang="en-PH" sz="3000" spc="-1" strike="noStrike">
                <a:solidFill>
                  <a:srgbClr val="ffffff"/>
                </a:solidFill>
                <a:latin typeface="Lato"/>
                <a:ea typeface="DejaVu Sans"/>
              </a:rPr>
              <a:t>ISLAM</a:t>
            </a:r>
            <a:endParaRPr b="1" lang="en-PH" sz="3000" spc="-1" strike="noStrike">
              <a:latin typeface="Arial"/>
            </a:endParaRPr>
          </a:p>
        </p:txBody>
      </p:sp>
      <p:pic>
        <p:nvPicPr>
          <p:cNvPr id="181" name="" descr=""/>
          <p:cNvPicPr/>
          <p:nvPr/>
        </p:nvPicPr>
        <p:blipFill>
          <a:blip r:embed="rId1"/>
          <a:stretch/>
        </p:blipFill>
        <p:spPr>
          <a:xfrm>
            <a:off x="7560000" y="1656000"/>
            <a:ext cx="4126320" cy="3544200"/>
          </a:xfrm>
          <a:prstGeom prst="rect">
            <a:avLst/>
          </a:prstGeom>
          <a:ln w="0">
            <a:noFill/>
          </a:ln>
        </p:spPr>
      </p:pic>
      <p:pic>
        <p:nvPicPr>
          <p:cNvPr id="182" name="" descr=""/>
          <p:cNvPicPr/>
          <p:nvPr/>
        </p:nvPicPr>
        <p:blipFill>
          <a:blip r:embed="rId2"/>
          <a:stretch/>
        </p:blipFill>
        <p:spPr>
          <a:xfrm>
            <a:off x="7560000" y="1656360"/>
            <a:ext cx="4126320" cy="35442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7"/>
          <p:cNvSpPr/>
          <p:nvPr/>
        </p:nvSpPr>
        <p:spPr>
          <a:xfrm>
            <a:off x="609840" y="2340000"/>
            <a:ext cx="10909440" cy="1259280"/>
          </a:xfrm>
          <a:prstGeom prst="rect">
            <a:avLst/>
          </a:prstGeom>
          <a:gradFill rotWithShape="0">
            <a:gsLst>
              <a:gs pos="0">
                <a:srgbClr val="dde8cb">
                  <a:alpha val="30196"/>
                </a:srgbClr>
              </a:gs>
              <a:gs pos="100000">
                <a:srgbClr val="ffd7d7">
                  <a:alpha val="30196"/>
                </a:srgbClr>
              </a:gs>
            </a:gsLst>
            <a:lin ang="3600000"/>
          </a:gradFill>
          <a:ln w="38160">
            <a:solidFill>
              <a:srgbClr val="861141"/>
            </a:solidFill>
            <a:prstDash val="sysDash"/>
            <a:round/>
          </a:ln>
        </p:spPr>
        <p:style>
          <a:lnRef idx="0"/>
          <a:fillRef idx="0"/>
          <a:effectRef idx="0"/>
          <a:fontRef idx="minor"/>
        </p:style>
        <p:txBody>
          <a:bodyPr lIns="19080" rIns="19080" tIns="19080" bIns="1908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Iba rin ang mga kuwento ng paglikha ng iba pang mga relihiyon na mayroon sa daigdig. Gayunpaman, tulad ng kuwento ng paglikha ng mga relihiyon na mayroon sa Pilipinas ay naniniwala rin ang mga relihiyon na ito na ang makapangyarihang nilalang ang lumikha sa daigdig at mga bansang bahagi nito.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latin typeface="Lato"/>
              </a:rPr>
              <a:t>PAGSASANAY</a:t>
            </a:r>
            <a:endParaRPr b="0" lang="en-PH" sz="3600" spc="-1" strike="noStrike">
              <a:latin typeface="Arial"/>
            </a:endParaRPr>
          </a:p>
        </p:txBody>
      </p:sp>
      <p:sp>
        <p:nvSpPr>
          <p:cNvPr id="185"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a:lnSpc>
                <a:spcPct val="100000"/>
              </a:lnSpc>
              <a:buNone/>
            </a:pPr>
            <a:r>
              <a:rPr b="1" lang="en-PH" sz="1800" spc="-1" strike="noStrike">
                <a:latin typeface="Lato"/>
              </a:rPr>
              <a:t>PANUTO</a:t>
            </a:r>
            <a:r>
              <a:rPr b="0" lang="en-PH" sz="1800" spc="-1" strike="noStrike">
                <a:latin typeface="Lato"/>
              </a:rPr>
              <a:t>: Sagutin ang mga katanungan.</a:t>
            </a:r>
            <a:endParaRPr b="0" lang="en-PH" sz="1800" spc="-1" strike="noStrike">
              <a:latin typeface="Arial"/>
            </a:endParaRPr>
          </a:p>
          <a:p>
            <a:pPr>
              <a:lnSpc>
                <a:spcPct val="100000"/>
              </a:lnSpc>
              <a:buNone/>
            </a:pPr>
            <a:r>
              <a:rPr b="0" lang="en-PH" sz="1800" spc="-1" strike="noStrike">
                <a:latin typeface="Lato"/>
              </a:rPr>
              <a:t>1. Ano ang dahilan bakit sa paniniwala ng mga Muslim ay hindi pa tapos ang paglikha ni Allah sa daigdig?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2. Sa anong bahagi ng Bibliya ng mga Kristiyano mababasa ang kuwento ng paglikha?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3. Bakit nagpapahinga at nagsisimba ang mga Kristiyano tuwing ikapitong araw?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latin typeface="Lato"/>
              </a:rPr>
              <a:t>SUSI NG PAGWAWASTO</a:t>
            </a:r>
            <a:endParaRPr b="0" lang="en-PH" sz="3600" spc="-1" strike="noStrike">
              <a:latin typeface="Arial"/>
            </a:endParaRPr>
          </a:p>
        </p:txBody>
      </p:sp>
      <p:sp>
        <p:nvSpPr>
          <p:cNvPr id="187"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1. Dahil naniniwala sila na nagpapatuloy ito sa pamamagitan ng mga bagong buhay na isinisilang at bagong bagay na nabubuo sa daigdig.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2. Genesis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rPr>
              <a:t>3. Bilang pasasalamat sa Diyos, nagsisimba at nagpapahinga rin sa ikapitong araw ang mga Kristiyano. Naniniwala ang mga Kristiyano na bahagi ng daigdig ang Pilipinas at kabilang ito sa mga nilikha ng Diyos batay sa kuwento mula sa Genesis.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2700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2023-04-04T07:50:54Z</dcterms:modified>
  <cp:revision>881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