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B6C45E09-15DE-464F-9714-4E94B73437CE}"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B8F5E21-33D0-4680-AD05-3D3F30FDB241}"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6C203F94-03E5-4A00-9967-72BEE98D185E}"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E321B924-0716-4CA3-B774-78F15DF38618}"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1454E26A-33E8-496E-AFE4-5CD5F737C400}"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3119EDF8-3759-4E23-9640-226886AB02BE}"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88AB0ABA-A474-4BD7-A7E1-B54D2C2BDD68}"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A313D12F-6C18-4802-812D-FE8D0634F057}"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FBB2E73-A09B-451F-A1AE-31137E3187C3}"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71BC168-8BFF-4013-905C-CEDF9C292DE1}"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F66784C-1B51-4A4F-BCE8-0D75A7F6D040}"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55B5710-9AB1-4C7B-A330-E5EC7E0EFFC2}"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04AF0F7-BFD2-4827-8316-D7D100EEB923}"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DBE1DF7-A7F4-490B-BEE1-291EDFC00AE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8AD6F04-0E56-4CF3-A76B-10C7F0D3B12F}"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3E01D9DE-4BE2-45C9-B2B1-79CD862914D0}"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AAEBF6CC-61C4-4A56-AA1D-46559AD4E52A}"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D64EA948-5286-4EED-A32F-EAB40D2BB006}"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F8F7A8E-5855-4EEF-A2E7-E2D0C68F92FD}"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88F6163B-80C4-4722-A2BF-E9A15CDAD535}"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9A988688-EF3F-42DD-9A16-93FD8AAA7D66}"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2FC7DB7-E98D-48B3-A084-47CEB13085C3}"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B8FD106-3F21-4B6E-8A28-4A974DDD9013}"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BFC4DFC6-812D-4687-BE5A-7F25EB568639}"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48DE211-9E7A-4C9B-A874-B038ED5F5DB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B71F8E7-6627-4B62-A2CE-FBE26D1ADB2F}"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96A03C7-0D2F-465A-A809-91688FF3900B}"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58E9D8C8-DBBA-4877-9DEA-39C27D161727}"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3E3AAC39-3E9A-4C25-BD01-7EACCC61D4FF}"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C547C5E0-99D3-439A-A593-5F8C4EA41782}"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BD7426C-A64E-4C6E-8C62-EADDB46C1860}"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B506C136-E86D-4760-BBE4-759B7735DCDC}"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A37C58E-C0ED-45D4-8A49-A2BA5D337BCD}"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EEF1079-08C6-4A1C-AFFF-3412AD81F536}"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86C1622-1D17-4543-AFB3-6F0683374A53}"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109B122-BA64-4C2B-B79B-97B04FEAAAB4}"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435930C6-ED65-4DB8-8504-25CD2E89DC96}"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D44C757F-7E4A-4D56-BFE3-51E5E5234D79}"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C0C105B0-E80A-4B0D-AEB9-B5BE6D7A8E4F}"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216680" y="2844000"/>
            <a:ext cx="7378200" cy="1470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Pagkakaiba ng Pangangailangan at Kagustuhan ng Tao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47926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425268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Pangangailangan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850320" y="1645200"/>
            <a:ext cx="10227600" cy="213876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Ang </a:t>
            </a:r>
            <a:r>
              <a:rPr b="1" lang="en-PH" sz="1800" spc="-1" strike="noStrike">
                <a:solidFill>
                  <a:srgbClr val="000000"/>
                </a:solidFill>
                <a:latin typeface="Lato"/>
                <a:ea typeface="AppleSystemUIFont"/>
              </a:rPr>
              <a:t>pangangailangan </a:t>
            </a:r>
            <a:r>
              <a:rPr b="0" lang="en-PH" sz="1800" spc="-1" strike="noStrike">
                <a:solidFill>
                  <a:srgbClr val="000000"/>
                </a:solidFill>
                <a:latin typeface="Lato"/>
                <a:ea typeface="AppleSystemUIFont"/>
              </a:rPr>
              <a:t>ay ang mga bagay na hindi maaaring mawala upang ang isang tao at ang kaniyang mga mahal sa buhay ay makapamuhay at makakilos sa kanilang pamayanan. </a:t>
            </a:r>
            <a:endParaRPr b="0" lang="en-PH" sz="1800" spc="-1" strike="noStrike">
              <a:solidFill>
                <a:srgbClr val="000000"/>
              </a:solidFill>
              <a:latin typeface="AppleSystemUIFont"/>
              <a:ea typeface="AppleSystemUIFont"/>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Ang ilan sa halimbawa nito ay ang pagkain at damit. May ilan ding pagkakataon na ang ilang mga salik ay nakaiimpluwensiya sa pangangailangan, gaya ng edad, hanapbuhay, at iba pa. Maaaring hindi natin kailangan ng isang biyolin </a:t>
            </a:r>
            <a:r>
              <a:rPr b="0" i="1" lang="en-PH" sz="1800" spc="-1" strike="noStrike">
                <a:solidFill>
                  <a:srgbClr val="000000"/>
                </a:solidFill>
                <a:latin typeface="Lato"/>
                <a:ea typeface="AppleSystemUIFont"/>
              </a:rPr>
              <a:t>(violin)</a:t>
            </a:r>
            <a:r>
              <a:rPr b="0" lang="en-PH" sz="1800" spc="-1" strike="noStrike">
                <a:solidFill>
                  <a:srgbClr val="000000"/>
                </a:solidFill>
                <a:latin typeface="Lato"/>
                <a:ea typeface="AppleSystemUIFont"/>
              </a:rPr>
              <a:t>, ngunit kailangan ito ng isang musikero.</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3568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Rectangle 5"/>
          <p:cNvSpPr/>
          <p:nvPr/>
        </p:nvSpPr>
        <p:spPr>
          <a:xfrm>
            <a:off x="426960" y="532080"/>
            <a:ext cx="302832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Kagustuhan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txBox="1"/>
          <p:nvPr/>
        </p:nvSpPr>
        <p:spPr>
          <a:xfrm>
            <a:off x="850320" y="1645200"/>
            <a:ext cx="10227600" cy="214452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Ang </a:t>
            </a:r>
            <a:r>
              <a:rPr b="1" lang="en-PH" sz="1800" spc="-1" strike="noStrike">
                <a:solidFill>
                  <a:srgbClr val="000000"/>
                </a:solidFill>
                <a:latin typeface="Lato"/>
              </a:rPr>
              <a:t>kagustuhan</a:t>
            </a:r>
            <a:r>
              <a:rPr b="0" lang="en-PH" sz="1800" spc="-1" strike="noStrike">
                <a:solidFill>
                  <a:srgbClr val="000000"/>
                </a:solidFill>
                <a:latin typeface="Lato"/>
              </a:rPr>
              <a:t> ay ang mga bagay na nakapagpapaginhawa at nakapagpapaganda ng buhay ng isang tao o ng kaniyang mahal sa buhay. </a:t>
            </a:r>
            <a:endParaRPr b="0" lang="en-PH" sz="1800" spc="-1" strike="noStrike">
              <a:solidFill>
                <a:srgbClr val="000000"/>
              </a:solidFill>
              <a:latin typeface="Lato"/>
              <a:ea typeface="AppleSystemUIFont"/>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Bagaman masasabing kailangan natin ang </a:t>
            </a:r>
            <a:r>
              <a:rPr b="0" i="1" lang="en-PH" sz="1800" spc="-1" strike="noStrike">
                <a:solidFill>
                  <a:srgbClr val="000000"/>
                </a:solidFill>
                <a:latin typeface="Lato"/>
              </a:rPr>
              <a:t>cell phone</a:t>
            </a:r>
            <a:r>
              <a:rPr b="0" lang="en-PH" sz="1800" spc="-1" strike="noStrike">
                <a:solidFill>
                  <a:srgbClr val="000000"/>
                </a:solidFill>
                <a:latin typeface="Lato"/>
              </a:rPr>
              <a:t> para sa komunikasyon ay hindi nangangahulugang kailangan na maglaan ng napakalaking halaga para dito. Sa madaling sabi, ang kagustuhan ay nagmumula sa pagnanais ng tao ng mga bagay na bagaman nakapagpapaginhawa ng buhay ay hindi naman kailangan upang mabuhay at makipamuhay.</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192"/>
          <p:cNvSpPr/>
          <p:nvPr/>
        </p:nvSpPr>
        <p:spPr>
          <a:xfrm>
            <a:off x="540000" y="480240"/>
            <a:ext cx="2868480" cy="652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42"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3" name=""/>
          <p:cNvSpPr txBox="1"/>
          <p:nvPr/>
        </p:nvSpPr>
        <p:spPr>
          <a:xfrm>
            <a:off x="881640" y="1625760"/>
            <a:ext cx="10562040" cy="70308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AppleSystemUIFont"/>
              </a:rPr>
              <a:t>I. Panuto: Magbigay ng </a:t>
            </a:r>
            <a:r>
              <a:rPr b="1" lang="en-PH" sz="1800" spc="-1" strike="noStrike">
                <a:solidFill>
                  <a:srgbClr val="000000"/>
                </a:solidFill>
                <a:latin typeface="Lato"/>
                <a:ea typeface="AppleSystemUIFont"/>
              </a:rPr>
              <a:t>pagkakatulad</a:t>
            </a:r>
            <a:r>
              <a:rPr b="0" lang="en-PH" sz="1800" spc="-1" strike="noStrike">
                <a:solidFill>
                  <a:srgbClr val="000000"/>
                </a:solidFill>
                <a:latin typeface="Lato"/>
                <a:ea typeface="AppleSystemUIFont"/>
              </a:rPr>
              <a:t> at </a:t>
            </a:r>
            <a:r>
              <a:rPr b="1" lang="en-PH" sz="1800" spc="-1" strike="noStrike">
                <a:solidFill>
                  <a:srgbClr val="000000"/>
                </a:solidFill>
                <a:latin typeface="Lato"/>
                <a:ea typeface="AppleSystemUIFont"/>
              </a:rPr>
              <a:t>pagkakaiba</a:t>
            </a:r>
            <a:r>
              <a:rPr b="0" lang="en-PH" sz="1800" spc="-1" strike="noStrike">
                <a:solidFill>
                  <a:srgbClr val="000000"/>
                </a:solidFill>
                <a:latin typeface="Lato"/>
                <a:ea typeface="AppleSystemUIFont"/>
              </a:rPr>
              <a:t> ng pangangailangan at kagustuhan.</a:t>
            </a:r>
            <a:endParaRPr b="0" lang="en-PH" sz="1800" spc="-1" strike="noStrike">
              <a:solidFill>
                <a:srgbClr val="000000"/>
              </a:solidFill>
              <a:latin typeface="Lato"/>
              <a:ea typeface="AppleSystemUIFont"/>
            </a:endParaRPr>
          </a:p>
        </p:txBody>
      </p:sp>
      <p:sp>
        <p:nvSpPr>
          <p:cNvPr id="144" name=""/>
          <p:cNvSpPr/>
          <p:nvPr/>
        </p:nvSpPr>
        <p:spPr>
          <a:xfrm>
            <a:off x="2343600" y="2328840"/>
            <a:ext cx="4844160" cy="3400200"/>
          </a:xfrm>
          <a:prstGeom prst="ellipse">
            <a:avLst/>
          </a:prstGeom>
          <a:noFill/>
          <a:ln w="0">
            <a:solidFill>
              <a:srgbClr val="000000"/>
            </a:solidFill>
          </a:ln>
        </p:spPr>
        <p:style>
          <a:lnRef idx="0"/>
          <a:fillRef idx="0"/>
          <a:effectRef idx="0"/>
          <a:fontRef idx="minor"/>
        </p:style>
        <p:txBody>
          <a:bodyPr lIns="90000" rIns="90000" tIns="45000" bIns="45000" anchor="ctr">
            <a:noAutofit/>
          </a:bodyPr>
          <a:p>
            <a:endParaRPr b="0" lang="en-PH" sz="1800" spc="-1" strike="noStrike">
              <a:solidFill>
                <a:srgbClr val="000000"/>
              </a:solidFill>
              <a:latin typeface="Arial"/>
            </a:endParaRPr>
          </a:p>
        </p:txBody>
      </p:sp>
      <p:sp>
        <p:nvSpPr>
          <p:cNvPr id="145" name=""/>
          <p:cNvSpPr/>
          <p:nvPr/>
        </p:nvSpPr>
        <p:spPr>
          <a:xfrm>
            <a:off x="5115960" y="2328840"/>
            <a:ext cx="4844160" cy="3400200"/>
          </a:xfrm>
          <a:prstGeom prst="ellipse">
            <a:avLst/>
          </a:prstGeom>
          <a:noFill/>
          <a:ln w="0">
            <a:solidFill>
              <a:srgbClr val="000000"/>
            </a:solidFill>
          </a:ln>
        </p:spPr>
        <p:style>
          <a:lnRef idx="0"/>
          <a:fillRef idx="0"/>
          <a:effectRef idx="0"/>
          <a:fontRef idx="minor"/>
        </p:style>
        <p:txBody>
          <a:bodyPr lIns="90000" rIns="90000" tIns="45000" bIns="45000" anchor="ctr">
            <a:noAutofit/>
          </a:bodyPr>
          <a:p>
            <a:endParaRPr b="0" lang="en-PH" sz="1800" spc="-1" strike="noStrike">
              <a:solidFill>
                <a:srgbClr val="000000"/>
              </a:solidFill>
              <a:latin typeface="Arial"/>
            </a:endParaRPr>
          </a:p>
        </p:txBody>
      </p:sp>
      <p:sp>
        <p:nvSpPr>
          <p:cNvPr id="146" name=""/>
          <p:cNvSpPr txBox="1"/>
          <p:nvPr/>
        </p:nvSpPr>
        <p:spPr>
          <a:xfrm>
            <a:off x="3288600" y="2733120"/>
            <a:ext cx="2303640" cy="60228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AppleSystemUIFont"/>
              </a:rPr>
              <a:t>Pangangailangan</a:t>
            </a:r>
            <a:endParaRPr b="0" lang="en-PH" sz="1800" spc="-1" strike="noStrike">
              <a:solidFill>
                <a:srgbClr val="000000"/>
              </a:solidFill>
              <a:latin typeface="Arial"/>
            </a:endParaRPr>
          </a:p>
        </p:txBody>
      </p:sp>
      <p:sp>
        <p:nvSpPr>
          <p:cNvPr id="147" name=""/>
          <p:cNvSpPr txBox="1"/>
          <p:nvPr/>
        </p:nvSpPr>
        <p:spPr>
          <a:xfrm>
            <a:off x="6888960" y="2733480"/>
            <a:ext cx="2303640" cy="60228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AppleSystemUIFont"/>
              </a:rPr>
              <a:t>Kagustuhan</a:t>
            </a:r>
            <a:endParaRPr b="0" lang="en-PH" sz="1800" spc="-1" strike="noStrike">
              <a:solidFill>
                <a:srgbClr val="000000"/>
              </a:solidFill>
              <a:latin typeface="Arial"/>
            </a:endParaRPr>
          </a:p>
        </p:txBody>
      </p:sp>
      <p:sp>
        <p:nvSpPr>
          <p:cNvPr id="148" name=""/>
          <p:cNvSpPr txBox="1"/>
          <p:nvPr/>
        </p:nvSpPr>
        <p:spPr>
          <a:xfrm>
            <a:off x="3000960" y="3165480"/>
            <a:ext cx="947520" cy="100944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AppleSystemUIFont"/>
              </a:rPr>
              <a:t>1.</a:t>
            </a:r>
            <a:endParaRPr b="0" lang="en-PH" sz="1800" spc="-1" strike="noStrike">
              <a:solidFill>
                <a:srgbClr val="000000"/>
              </a:solidFill>
              <a:latin typeface="Arial"/>
            </a:endParaRPr>
          </a:p>
          <a:p>
            <a:endParaRPr b="0" lang="en-PH" sz="1800" spc="-1" strike="noStrike">
              <a:solidFill>
                <a:srgbClr val="000000"/>
              </a:solidFill>
              <a:latin typeface="Arial"/>
            </a:endParaRPr>
          </a:p>
          <a:p>
            <a:r>
              <a:rPr b="0" lang="en-PH" sz="1800" spc="-1" strike="noStrike">
                <a:solidFill>
                  <a:srgbClr val="000000"/>
                </a:solidFill>
                <a:latin typeface="Lato"/>
                <a:ea typeface="AppleSystemUIFont"/>
              </a:rPr>
              <a:t>2</a:t>
            </a:r>
            <a:endParaRPr b="0" lang="en-PH" sz="1800" spc="-1" strike="noStrike">
              <a:solidFill>
                <a:srgbClr val="000000"/>
              </a:solidFill>
              <a:latin typeface="Arial"/>
            </a:endParaRPr>
          </a:p>
        </p:txBody>
      </p:sp>
      <p:sp>
        <p:nvSpPr>
          <p:cNvPr id="149" name=""/>
          <p:cNvSpPr txBox="1"/>
          <p:nvPr/>
        </p:nvSpPr>
        <p:spPr>
          <a:xfrm>
            <a:off x="5448960" y="3165480"/>
            <a:ext cx="947520" cy="100944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AppleSystemUIFont"/>
              </a:rPr>
              <a:t>3.</a:t>
            </a:r>
            <a:endParaRPr b="0" lang="en-PH" sz="1800" spc="-1" strike="noStrike">
              <a:solidFill>
                <a:srgbClr val="000000"/>
              </a:solidFill>
              <a:latin typeface="Arial"/>
            </a:endParaRPr>
          </a:p>
          <a:p>
            <a:endParaRPr b="0" lang="en-PH" sz="1800" spc="-1" strike="noStrike">
              <a:solidFill>
                <a:srgbClr val="000000"/>
              </a:solidFill>
              <a:latin typeface="Arial"/>
            </a:endParaRPr>
          </a:p>
          <a:p>
            <a:r>
              <a:rPr b="0" lang="en-PH" sz="1800" spc="-1" strike="noStrike">
                <a:solidFill>
                  <a:srgbClr val="000000"/>
                </a:solidFill>
                <a:latin typeface="Lato"/>
                <a:ea typeface="AppleSystemUIFont"/>
              </a:rPr>
              <a:t>4.</a:t>
            </a:r>
            <a:endParaRPr b="0" lang="en-PH" sz="1800" spc="-1" strike="noStrike">
              <a:solidFill>
                <a:srgbClr val="000000"/>
              </a:solidFill>
              <a:latin typeface="Arial"/>
            </a:endParaRPr>
          </a:p>
        </p:txBody>
      </p:sp>
      <p:sp>
        <p:nvSpPr>
          <p:cNvPr id="150" name=""/>
          <p:cNvSpPr txBox="1"/>
          <p:nvPr/>
        </p:nvSpPr>
        <p:spPr>
          <a:xfrm>
            <a:off x="7428960" y="3165480"/>
            <a:ext cx="947520" cy="85824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AppleSystemUIFont"/>
              </a:rPr>
              <a:t>5.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Rectangle 1"/>
          <p:cNvSpPr/>
          <p:nvPr/>
        </p:nvSpPr>
        <p:spPr>
          <a:xfrm>
            <a:off x="-113040" y="552240"/>
            <a:ext cx="665748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2" name="Rectangle 2"/>
          <p:cNvSpPr/>
          <p:nvPr/>
        </p:nvSpPr>
        <p:spPr>
          <a:xfrm>
            <a:off x="426960" y="527760"/>
            <a:ext cx="4941000" cy="676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3" name="Rectangle 3"/>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Gabay na Kasagutan</a:t>
            </a:r>
            <a:endParaRPr b="0" lang="en-PH" sz="3600" spc="-1" strike="noStrike">
              <a:solidFill>
                <a:srgbClr val="000000"/>
              </a:solidFill>
              <a:latin typeface="Arial"/>
            </a:endParaRPr>
          </a:p>
        </p:txBody>
      </p:sp>
      <p:sp>
        <p:nvSpPr>
          <p:cNvPr id="154" name=""/>
          <p:cNvSpPr txBox="1"/>
          <p:nvPr/>
        </p:nvSpPr>
        <p:spPr>
          <a:xfrm>
            <a:off x="892080" y="1415520"/>
            <a:ext cx="6675840" cy="458496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
              </a:rPr>
              <a:t>I. Alinman sa sumusunod ay wasto:</a:t>
            </a:r>
            <a:endParaRPr b="0" lang="en-PH" sz="1800" spc="-1" strike="noStrike">
              <a:solidFill>
                <a:srgbClr val="000000"/>
              </a:solidFill>
              <a:latin typeface="AppleSystemUIFont"/>
              <a:ea typeface="AppleSystemUIFont"/>
            </a:endParaRPr>
          </a:p>
          <a:p>
            <a:endParaRPr b="0" lang="en-PH" sz="1800" spc="-1" strike="noStrike">
              <a:solidFill>
                <a:srgbClr val="000000"/>
              </a:solidFill>
              <a:latin typeface="AppleSystemUIFont"/>
              <a:ea typeface="AppleSystemUIFont"/>
            </a:endParaRPr>
          </a:p>
          <a:p>
            <a:r>
              <a:rPr b="1" lang="en-PH" sz="1800" spc="-1" strike="noStrike">
                <a:solidFill>
                  <a:srgbClr val="000000"/>
                </a:solidFill>
                <a:latin typeface="Lato"/>
                <a:ea typeface=""/>
              </a:rPr>
              <a:t>Kagustuhan</a:t>
            </a:r>
            <a:endParaRPr b="0" lang="en-PH" sz="1800" spc="-1" strike="noStrike">
              <a:solidFill>
                <a:srgbClr val="000000"/>
              </a:solidFill>
              <a:latin typeface="AppleSystemUIFont"/>
              <a:ea typeface="AppleSystemUIFont"/>
            </a:endParaRPr>
          </a:p>
          <a:p>
            <a:r>
              <a:rPr b="0" lang="en-PH" sz="1800" spc="-1" strike="noStrike">
                <a:solidFill>
                  <a:srgbClr val="000000"/>
                </a:solidFill>
                <a:latin typeface="Lato"/>
                <a:ea typeface=""/>
              </a:rPr>
              <a:t>- mga pinapangarap at ninanais upang mabuhay</a:t>
            </a:r>
            <a:endParaRPr b="0" lang="en-PH" sz="1800" spc="-1" strike="noStrike">
              <a:solidFill>
                <a:srgbClr val="000000"/>
              </a:solidFill>
              <a:latin typeface="AppleSystemUIFont"/>
              <a:ea typeface="AppleSystemUIFont"/>
            </a:endParaRPr>
          </a:p>
          <a:p>
            <a:r>
              <a:rPr b="0" lang="en-PH" sz="1800" spc="-1" strike="noStrike">
                <a:solidFill>
                  <a:srgbClr val="000000"/>
                </a:solidFill>
                <a:latin typeface="Lato"/>
                <a:ea typeface=""/>
              </a:rPr>
              <a:t>- umaayon sa panahon</a:t>
            </a:r>
            <a:endParaRPr b="0" lang="en-PH" sz="1800" spc="-1" strike="noStrike">
              <a:solidFill>
                <a:srgbClr val="000000"/>
              </a:solidFill>
              <a:latin typeface="AppleSystemUIFont"/>
              <a:ea typeface="AppleSystemUIFont"/>
            </a:endParaRPr>
          </a:p>
          <a:p>
            <a:r>
              <a:rPr b="0" lang="en-PH" sz="1800" spc="-1" strike="noStrike">
                <a:solidFill>
                  <a:srgbClr val="000000"/>
                </a:solidFill>
                <a:latin typeface="Lato"/>
                <a:ea typeface=""/>
              </a:rPr>
              <a:t>- magkakaiba ang kaanyuan</a:t>
            </a:r>
            <a:endParaRPr b="0" lang="en-PH" sz="1800" spc="-1" strike="noStrike">
              <a:solidFill>
                <a:srgbClr val="000000"/>
              </a:solidFill>
              <a:latin typeface="AppleSystemUIFont"/>
              <a:ea typeface="AppleSystemUIFont"/>
            </a:endParaRPr>
          </a:p>
          <a:p>
            <a:r>
              <a:rPr b="0" lang="en-PH" sz="1800" spc="-1" strike="noStrike">
                <a:solidFill>
                  <a:srgbClr val="000000"/>
                </a:solidFill>
                <a:latin typeface="Lato"/>
                <a:ea typeface=""/>
              </a:rPr>
              <a:t>- ayon sa pangkasalukuyang kaganapan ng tao: luho o bisyo</a:t>
            </a:r>
            <a:endParaRPr b="0" lang="en-PH" sz="1800" spc="-1" strike="noStrike">
              <a:solidFill>
                <a:srgbClr val="000000"/>
              </a:solidFill>
              <a:latin typeface="AppleSystemUIFont"/>
              <a:ea typeface="AppleSystemUIFont"/>
            </a:endParaRPr>
          </a:p>
          <a:p>
            <a:r>
              <a:rPr b="0" lang="en-PH" sz="1800" spc="-1" strike="noStrike">
                <a:solidFill>
                  <a:srgbClr val="000000"/>
                </a:solidFill>
                <a:latin typeface="Lato"/>
                <a:ea typeface=""/>
              </a:rPr>
              <a:t>- pwedeng mahinto o mawala</a:t>
            </a:r>
            <a:endParaRPr b="0" lang="en-PH" sz="1800" spc="-1" strike="noStrike">
              <a:solidFill>
                <a:srgbClr val="000000"/>
              </a:solidFill>
              <a:latin typeface="AppleSystemUIFont"/>
              <a:ea typeface="AppleSystemUIFont"/>
            </a:endParaRPr>
          </a:p>
          <a:p>
            <a:endParaRPr b="0" lang="en-PH" sz="1800" spc="-1" strike="noStrike">
              <a:solidFill>
                <a:srgbClr val="000000"/>
              </a:solidFill>
              <a:latin typeface="AppleSystemUIFont"/>
              <a:ea typeface="AppleSystemUIFont"/>
            </a:endParaRPr>
          </a:p>
          <a:p>
            <a:r>
              <a:rPr b="1" lang="en-PH" sz="1800" spc="-1" strike="noStrike">
                <a:solidFill>
                  <a:srgbClr val="000000"/>
                </a:solidFill>
                <a:latin typeface="Lato"/>
                <a:ea typeface=""/>
              </a:rPr>
              <a:t>Pangangailangan</a:t>
            </a:r>
            <a:endParaRPr b="0" lang="en-PH" sz="1800" spc="-1" strike="noStrike">
              <a:solidFill>
                <a:srgbClr val="000000"/>
              </a:solidFill>
              <a:latin typeface="AppleSystemUIFont"/>
              <a:ea typeface="AppleSystemUIFont"/>
            </a:endParaRPr>
          </a:p>
          <a:p>
            <a:r>
              <a:rPr b="0" lang="en-PH" sz="1800" spc="-1" strike="noStrike">
                <a:solidFill>
                  <a:srgbClr val="000000"/>
                </a:solidFill>
                <a:latin typeface="Lato"/>
                <a:ea typeface=""/>
              </a:rPr>
              <a:t>- mga pangunahing bagay upang mabuhay</a:t>
            </a:r>
            <a:endParaRPr b="0" lang="en-PH" sz="1800" spc="-1" strike="noStrike">
              <a:solidFill>
                <a:srgbClr val="000000"/>
              </a:solidFill>
              <a:latin typeface="AppleSystemUIFont"/>
              <a:ea typeface="AppleSystemUIFont"/>
            </a:endParaRPr>
          </a:p>
          <a:p>
            <a:r>
              <a:rPr b="0" lang="en-PH" sz="1800" spc="-1" strike="noStrike">
                <a:solidFill>
                  <a:srgbClr val="000000"/>
                </a:solidFill>
                <a:latin typeface="Lato"/>
                <a:ea typeface=""/>
              </a:rPr>
              <a:t>- pangmatagalan</a:t>
            </a:r>
            <a:endParaRPr b="0" lang="en-PH" sz="1800" spc="-1" strike="noStrike">
              <a:solidFill>
                <a:srgbClr val="000000"/>
              </a:solidFill>
              <a:latin typeface="AppleSystemUIFont"/>
              <a:ea typeface="AppleSystemUIFont"/>
            </a:endParaRPr>
          </a:p>
          <a:p>
            <a:r>
              <a:rPr b="0" lang="en-PH" sz="1800" spc="-1" strike="noStrike">
                <a:solidFill>
                  <a:srgbClr val="000000"/>
                </a:solidFill>
                <a:latin typeface="Lato"/>
                <a:ea typeface=""/>
              </a:rPr>
              <a:t>- magkakapareho ang payak na anyo</a:t>
            </a:r>
            <a:endParaRPr b="0" lang="en-PH" sz="1800" spc="-1" strike="noStrike">
              <a:solidFill>
                <a:srgbClr val="000000"/>
              </a:solidFill>
              <a:latin typeface="AppleSystemUIFont"/>
              <a:ea typeface="AppleSystemUIFont"/>
            </a:endParaRPr>
          </a:p>
          <a:p>
            <a:r>
              <a:rPr b="0" lang="en-PH" sz="1800" spc="-1" strike="noStrike">
                <a:solidFill>
                  <a:srgbClr val="000000"/>
                </a:solidFill>
                <a:latin typeface="Lato"/>
                <a:ea typeface=""/>
              </a:rPr>
              <a:t>- may herarkiya na pinagbabasehan</a:t>
            </a:r>
            <a:endParaRPr b="0" lang="en-PH" sz="1800" spc="-1" strike="noStrike">
              <a:solidFill>
                <a:srgbClr val="000000"/>
              </a:solidFill>
              <a:latin typeface="AppleSystemUIFont"/>
              <a:ea typeface="AppleSystemUIFont"/>
            </a:endParaRPr>
          </a:p>
          <a:p>
            <a:r>
              <a:rPr b="0" lang="en-PH" sz="1800" spc="-1" strike="noStrike">
                <a:solidFill>
                  <a:srgbClr val="000000"/>
                </a:solidFill>
                <a:latin typeface="Lato"/>
                <a:ea typeface=""/>
              </a:rPr>
              <a:t>- hindi puwedeng mahinto o mawala dahil kailangan sa buhay</a:t>
            </a:r>
            <a:endParaRPr b="0" lang="en-PH" sz="1800" spc="-1" strike="noStrike">
              <a:solidFill>
                <a:srgbClr val="000000"/>
              </a:solidFill>
              <a:latin typeface="AppleSystemUIFont"/>
              <a:ea typeface="AppleSystemUIFont"/>
            </a:endParaRPr>
          </a:p>
        </p:txBody>
      </p:sp>
      <p:sp>
        <p:nvSpPr>
          <p:cNvPr id="155" name=""/>
          <p:cNvSpPr txBox="1"/>
          <p:nvPr/>
        </p:nvSpPr>
        <p:spPr>
          <a:xfrm>
            <a:off x="7624080" y="2037600"/>
            <a:ext cx="3508920" cy="123444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
              </a:rPr>
              <a:t>Pagkakapareho</a:t>
            </a:r>
            <a:endParaRPr b="0" lang="en-PH" sz="1800" spc="-1" strike="noStrike">
              <a:solidFill>
                <a:srgbClr val="000000"/>
              </a:solidFill>
              <a:latin typeface="AppleSystemUIFont"/>
              <a:ea typeface="AppleSystemUIFont"/>
            </a:endParaRPr>
          </a:p>
          <a:p>
            <a:r>
              <a:rPr b="0" lang="en-PH" sz="1800" spc="-1" strike="noStrike">
                <a:solidFill>
                  <a:srgbClr val="000000"/>
                </a:solidFill>
                <a:latin typeface="Lato"/>
                <a:ea typeface=""/>
              </a:rPr>
              <a:t>- naaapektuhan ang tao</a:t>
            </a:r>
            <a:endParaRPr b="0" lang="en-PH" sz="1800" spc="-1" strike="noStrike">
              <a:solidFill>
                <a:srgbClr val="000000"/>
              </a:solidFill>
              <a:latin typeface="AppleSystemUIFont"/>
              <a:ea typeface="AppleSystemUIFont"/>
            </a:endParaRPr>
          </a:p>
          <a:p>
            <a:r>
              <a:rPr b="0" lang="en-PH" sz="1800" spc="-1" strike="noStrike">
                <a:solidFill>
                  <a:srgbClr val="000000"/>
                </a:solidFill>
                <a:latin typeface="Lato"/>
                <a:ea typeface=""/>
              </a:rPr>
              <a:t>- naaapektuhan ng mga salik</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1865</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2023-04-22T09:41:15Z</dcterms:modified>
  <cp:revision>207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