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1320" cy="68472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8200" cy="27882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3640" cy="3851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3640" cy="3733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1320" cy="6242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9760" cy="9597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3840" cy="10238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1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25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5640" cy="33739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744000" y="2524680"/>
            <a:ext cx="820656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Using Time Expressions to Express Present Tense or Past Action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847800" y="3690720"/>
            <a:ext cx="10278000" cy="134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1260000" y="1980000"/>
            <a:ext cx="10168920" cy="242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"/>
          <p:cNvSpPr/>
          <p:nvPr/>
        </p:nvSpPr>
        <p:spPr>
          <a:xfrm>
            <a:off x="1621080" y="540000"/>
            <a:ext cx="917892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Time Expressions to Express Present Tense or Past Action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900000" y="1980000"/>
            <a:ext cx="10260000" cy="142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Time expressions and verb tenses go hand in hand together. They give us additional information on when an action happens or happened.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368000" y="3135960"/>
            <a:ext cx="9179280" cy="154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Time words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directly indicate present or past actions.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847800" y="4010760"/>
            <a:ext cx="10312200" cy="254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Common expressions for the present time are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today, this day,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 and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at present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. For the past actions, we often use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yesterday, long ago, last, past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, and the popular “once upon a time.”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1620000" y="544680"/>
            <a:ext cx="917892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0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Time Expressions to Express Present Tense or Past Action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00000" y="1992960"/>
            <a:ext cx="10439280" cy="37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Since the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simple present tense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expresses actions that happen habitually, frequently, or regularly, we can use the time expressions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often, always, usually, frequently, generally, every day, every month, every week, every two weeks, every year, daily, weekly, monthly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, and the like.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1302480" y="4428000"/>
            <a:ext cx="7877520" cy="97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I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study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my lessons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every day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2919240" y="5040000"/>
            <a:ext cx="8384760" cy="54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send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my accomplished tasks to school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every week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1620000" y="627840"/>
            <a:ext cx="917892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Time Expressions to Express Present Tense or Past Action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900000" y="2270160"/>
            <a:ext cx="10440000" cy="294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We also use several time expressions to talk about actions completed in the past. They include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five years ago, a long time ago, yesterday, two days ago, three weeks ago, a month ago, many years ago, last week, last month, last year,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 and the like.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1328040" y="4500000"/>
            <a:ext cx="10551960" cy="92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Example: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 The old people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NÀíþ"/>
              </a:rPr>
              <a:t>hated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NÀíþ"/>
              </a:rPr>
              <a:t> so much the hot weather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NÀíþ"/>
              </a:rPr>
              <a:t>last month.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1441080" y="365400"/>
            <a:ext cx="917892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Time Expressions to Express Present Tense or Past Action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260720" y="1620000"/>
            <a:ext cx="6479280" cy="9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Arial"/>
                <a:ea typeface="DejaVu Sans"/>
              </a:rPr>
              <a:t>Activity 1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260000" y="2160000"/>
            <a:ext cx="971928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Read each sentence. Time words and other verbs are given in each sentence as your clues. Choose the letter of the correct verb that will complete each sentence.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260720" y="4680000"/>
            <a:ext cx="1025928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2. I _____ my modules every day.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A. answer            B. answers      C. answered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260000" y="3600000"/>
            <a:ext cx="895968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I _____ my daily household chores.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A. did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B.do                C. does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1440000" y="717120"/>
            <a:ext cx="917892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Time Expressions to Express Present Tense or Past Action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253880" y="2236680"/>
            <a:ext cx="954540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The old people _____ so much the hot weather last month.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A. hate              B. hates          C. hated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1224000" y="3348000"/>
            <a:ext cx="8819280" cy="114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Ïíþ"/>
              </a:rPr>
              <a:t>During his time, Dr. Jose Rizal ___ himself for our country.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Ïíþ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Ïíþ"/>
              </a:rPr>
              <a:t>A. sacrifice        B. sacrifices    C. sacrificed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224000" y="4494960"/>
            <a:ext cx="9539280" cy="172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Ariel _____ to Raffy last Friday to bring extra shirt and shorts.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A. said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B. say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C. says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1441080" y="365400"/>
            <a:ext cx="917892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Time Expressions to Express Present Tense or Past Action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260720" y="1620000"/>
            <a:ext cx="6479280" cy="94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1260000" y="2284560"/>
            <a:ext cx="971928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Read each sentence. Time words and other verbs are given in each sentence as your clues. Choose the letter of the correct verb that will complete each sentence.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1260720" y="4680000"/>
            <a:ext cx="1025928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2. I _____ my modules every day.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</a:t>
            </a:r>
            <a:r>
              <a:rPr b="0" lang="en-PH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AppleSystemUIFont"/>
              </a:rPr>
              <a:t>A. answer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         B. answers      C. answered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1260000" y="3600000"/>
            <a:ext cx="895968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I _____ my daily household chores.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A. did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</a:t>
            </a:r>
            <a:r>
              <a:rPr b="0" lang="en-PH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B.do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C. does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2" name=""/>
          <p:cNvSpPr txBox="1"/>
          <p:nvPr/>
        </p:nvSpPr>
        <p:spPr>
          <a:xfrm>
            <a:off x="4500000" y="1513080"/>
            <a:ext cx="3060000" cy="4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100" spc="-1" strike="noStrike">
                <a:solidFill>
                  <a:srgbClr val="c9211e"/>
                </a:solidFill>
                <a:latin typeface="Lato"/>
              </a:rPr>
              <a:t>ANSWER KEY</a:t>
            </a:r>
            <a:endParaRPr b="1" lang="en-PH" sz="2100" spc="-1" strike="noStrike">
              <a:solidFill>
                <a:srgbClr val="c9211e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1440000" y="365400"/>
            <a:ext cx="9178920" cy="395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Time Expressions to Express Present Tense or Past Action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1253880" y="2236680"/>
            <a:ext cx="9545400" cy="131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The old people _____ so much the hot weather last month.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A. hate              B. hates          </a:t>
            </a:r>
            <a:r>
              <a:rPr b="0" lang="en-PH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C. hated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1224000" y="3348000"/>
            <a:ext cx="8819280" cy="114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Ïíþ"/>
              </a:rPr>
              <a:t>During his time, Dr. Jose Rizal ___ himself for our country.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Ïíþ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ÐþÏíþ"/>
              </a:rPr>
              <a:t>A. sacrifice        B. sacrifices    </a:t>
            </a:r>
            <a:r>
              <a:rPr b="0" lang="en-PH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ÐþÏíþ"/>
              </a:rPr>
              <a:t>C. sacrificed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56" name=""/>
          <p:cNvSpPr/>
          <p:nvPr/>
        </p:nvSpPr>
        <p:spPr>
          <a:xfrm>
            <a:off x="1224000" y="4494960"/>
            <a:ext cx="9539280" cy="172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Ariel _____ to Raffy last Friday to bring extra shirt and shorts.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AppleSystemUIFont"/>
              </a:rPr>
              <a:t>A. said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B. say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C. says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ppleSystemUIFont"/>
              </a:rPr>
              <a:t>   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57" name=""/>
          <p:cNvSpPr txBox="1"/>
          <p:nvPr/>
        </p:nvSpPr>
        <p:spPr>
          <a:xfrm>
            <a:off x="4500000" y="1513440"/>
            <a:ext cx="3060000" cy="466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ctr">
              <a:buNone/>
            </a:pPr>
            <a:r>
              <a:rPr b="1" lang="en-PH" sz="2100" spc="-1" strike="noStrike">
                <a:solidFill>
                  <a:srgbClr val="c9211e"/>
                </a:solidFill>
                <a:latin typeface="Lato"/>
              </a:rPr>
              <a:t>ANSWER KEY</a:t>
            </a:r>
            <a:endParaRPr b="1" lang="en-PH" sz="2100" spc="-1" strike="noStrike">
              <a:solidFill>
                <a:srgbClr val="c9211e"/>
              </a:solidFill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2023-07-11T13:21:48Z</dcterms:modified>
  <cp:revision>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