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360" cy="68522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240" cy="2793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8680" cy="38566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8680" cy="378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360" cy="629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800" cy="964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880" cy="1028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0680" cy="33789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8"/>
          <p:cNvSpPr/>
          <p:nvPr/>
        </p:nvSpPr>
        <p:spPr>
          <a:xfrm>
            <a:off x="4140000" y="2700000"/>
            <a:ext cx="748944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ffffff"/>
                </a:solidFill>
                <a:latin typeface="Lato"/>
                <a:ea typeface="DejaVu Sans"/>
              </a:rPr>
              <a:t>Physical Change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362880" y="1980000"/>
            <a:ext cx="11516760" cy="389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- One distinct characteristic of materials undergoing physical change is that it does not form a new substance. The size, shape, or color is changed, but no new substance is created.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Examples: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         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26" name="Content Placeholder 10"/>
          <p:cNvSpPr/>
          <p:nvPr/>
        </p:nvSpPr>
        <p:spPr>
          <a:xfrm>
            <a:off x="900000" y="4320000"/>
            <a:ext cx="10616760" cy="71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 rot="12000">
            <a:off x="903600" y="3518280"/>
            <a:ext cx="10747800" cy="204120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2520000" y="180000"/>
            <a:ext cx="70196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080000" y="5579640"/>
            <a:ext cx="2158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sliced white onion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780000" y="5593680"/>
            <a:ext cx="2158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chopped wood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6300000" y="5593680"/>
            <a:ext cx="2158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cut wires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180000" y="5593680"/>
            <a:ext cx="2158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melted ice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2"/>
          <p:cNvSpPr/>
          <p:nvPr/>
        </p:nvSpPr>
        <p:spPr>
          <a:xfrm>
            <a:off x="360000" y="1080000"/>
            <a:ext cx="11338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Physical Change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Lato"/>
              </a:rPr>
              <a:t> happens when some properties of the materials like size, form, and shape change but the identify and composition of the material remain the same.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ontent Placeholder 1"/>
          <p:cNvSpPr/>
          <p:nvPr/>
        </p:nvSpPr>
        <p:spPr>
          <a:xfrm>
            <a:off x="920160" y="900000"/>
            <a:ext cx="10239480" cy="48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7000"/>
          </a:bodyPr>
          <a:p>
            <a:pPr marL="216000" indent="-21600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  <a:tabLst>
                <a:tab algn="l" pos="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You can do physical changes on materials by: 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Cutting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Pressing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Pounding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Stretching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Compressing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Deforming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Lato"/>
              </a:rPr>
              <a:t>Rubbing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  <a:tabLst>
                <a:tab algn="l" pos="0"/>
              </a:tabLst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2520000" y="180000"/>
            <a:ext cx="70196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9"/>
          <p:cNvSpPr/>
          <p:nvPr/>
        </p:nvSpPr>
        <p:spPr>
          <a:xfrm>
            <a:off x="360000" y="1322640"/>
            <a:ext cx="9896760" cy="11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PlaceHolder 3"/>
          <p:cNvSpPr/>
          <p:nvPr/>
        </p:nvSpPr>
        <p:spPr>
          <a:xfrm>
            <a:off x="900360" y="2628360"/>
            <a:ext cx="10619280" cy="30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720000" y="1726560"/>
            <a:ext cx="11158560" cy="7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 occurs in substances that are mixed but do not react chemically.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900000" y="2713320"/>
            <a:ext cx="9178200" cy="13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Examples: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Mixture of salt and sand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"/>
            </a:pPr>
            <a:r>
              <a:rPr b="0" lang="en-US" sz="2200" spc="-1" strike="noStrike">
                <a:solidFill>
                  <a:srgbClr val="000000"/>
                </a:solidFill>
                <a:latin typeface="Lato"/>
                <a:ea typeface="Lato"/>
              </a:rPr>
              <a:t>Mixture of water and oil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520000" y="180000"/>
            <a:ext cx="70196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6"/>
          <p:cNvSpPr/>
          <p:nvPr/>
        </p:nvSpPr>
        <p:spPr>
          <a:xfrm>
            <a:off x="542520" y="938880"/>
            <a:ext cx="10977120" cy="428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000"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Physical Change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involves </a:t>
            </a:r>
            <a:r>
              <a:rPr b="0" i="1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phase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transformation. During this change, the materials are transformed from one state to another when heat is added or removed.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Physical change also lets the materials go back to their original state. </a:t>
            </a:r>
            <a:r>
              <a:rPr b="1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Melting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(solid to liquid) and </a:t>
            </a:r>
            <a:r>
              <a:rPr b="1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freezing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(liquid to solid) are physical changes.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Example: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     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when you put water in a freezer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Water in a liquid phase is changed to ice in the solid phase by removing heat, such as putting it in a freezer. You can make the ice turn into liquid water again by adding heat, such as exposing it to the sun.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540000" y="5224320"/>
            <a:ext cx="113396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Other changes in the state of matter include </a:t>
            </a: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vaporization</a:t>
            </a:r>
            <a:r>
              <a:rPr b="0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 ( liquid to gas) and </a:t>
            </a: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condensation</a:t>
            </a:r>
            <a:r>
              <a:rPr b="0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 (gas to liquid).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2520000" y="180000"/>
            <a:ext cx="70196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0"/>
          <p:cNvSpPr/>
          <p:nvPr/>
        </p:nvSpPr>
        <p:spPr>
          <a:xfrm>
            <a:off x="540000" y="900000"/>
            <a:ext cx="11158560" cy="50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algn="l" pos="408240"/>
              </a:tabLst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360360" y="900000"/>
            <a:ext cx="11518200" cy="65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Montserrat Medium"/>
                <a:ea typeface="Lato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Montserrat Medium"/>
                <a:ea typeface="Lato"/>
              </a:rPr>
              <a:t>A. Direction.</a:t>
            </a:r>
            <a:r>
              <a:rPr b="0" lang="en-US" sz="3200" spc="-1" strike="noStrike">
                <a:solidFill>
                  <a:srgbClr val="000000"/>
                </a:solidFill>
                <a:latin typeface="Montserrat Medium"/>
                <a:ea typeface="Lato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Lato"/>
              </a:rPr>
              <a:t>Examine the pictures below and determine what changes do these materials undergo.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540000" y="1440360"/>
            <a:ext cx="10998000" cy="179820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2520000" y="4680000"/>
            <a:ext cx="431820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Courier New"/>
                <a:ea typeface="DejaVu Sans"/>
              </a:rPr>
              <a:t>Wood chopped into pieces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8280000" y="5590800"/>
            <a:ext cx="431820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Courier New"/>
                <a:ea typeface="DejaVu Sans"/>
              </a:rPr>
              <a:t>Change its phase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49" name=""/>
          <p:cNvGraphicFramePr/>
          <p:nvPr/>
        </p:nvGraphicFramePr>
        <p:xfrm>
          <a:off x="936000" y="3528720"/>
          <a:ext cx="10383120" cy="2401200"/>
        </p:xfrm>
        <a:graphic>
          <a:graphicData uri="http://schemas.openxmlformats.org/drawingml/2006/table">
            <a:tbl>
              <a:tblPr/>
              <a:tblGrid>
                <a:gridCol w="1560240"/>
                <a:gridCol w="5560200"/>
                <a:gridCol w="3263040"/>
              </a:tblGrid>
              <a:tr h="6375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Materials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Description of the materials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Distinct change that happens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4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white onion cut into  slices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size and shape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48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wood chopped into pieces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size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3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wire is cut at a certain length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size and form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58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Ice cubes are melted into water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phase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0" name=""/>
          <p:cNvSpPr/>
          <p:nvPr/>
        </p:nvSpPr>
        <p:spPr>
          <a:xfrm>
            <a:off x="2520000" y="180000"/>
            <a:ext cx="70196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2"/>
          <p:cNvSpPr/>
          <p:nvPr/>
        </p:nvSpPr>
        <p:spPr>
          <a:xfrm>
            <a:off x="540000" y="1476360"/>
            <a:ext cx="10977120" cy="374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PlaceHolder 15"/>
          <p:cNvSpPr/>
          <p:nvPr/>
        </p:nvSpPr>
        <p:spPr>
          <a:xfrm>
            <a:off x="720000" y="1800000"/>
            <a:ext cx="10509840" cy="113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br/>
            <a:endParaRPr b="0" lang="en-PH" sz="1800" spc="-1" strike="noStrike">
              <a:latin typeface="Arial"/>
            </a:endParaRPr>
          </a:p>
        </p:txBody>
      </p:sp>
      <p:sp>
        <p:nvSpPr>
          <p:cNvPr id="153" name="PlaceHolder 16"/>
          <p:cNvSpPr/>
          <p:nvPr/>
        </p:nvSpPr>
        <p:spPr>
          <a:xfrm>
            <a:off x="-540000" y="2638440"/>
            <a:ext cx="10509840" cy="113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br/>
            <a:br/>
            <a:br/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54" name=""/>
          <p:cNvGraphicFramePr/>
          <p:nvPr/>
        </p:nvGraphicFramePr>
        <p:xfrm>
          <a:off x="443880" y="1953000"/>
          <a:ext cx="10481400" cy="2401920"/>
        </p:xfrm>
        <a:graphic>
          <a:graphicData uri="http://schemas.openxmlformats.org/drawingml/2006/table">
            <a:tbl>
              <a:tblPr/>
              <a:tblGrid>
                <a:gridCol w="1531080"/>
                <a:gridCol w="5454720"/>
                <a:gridCol w="3495960"/>
              </a:tblGrid>
              <a:tr h="5583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Material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Description of the material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Distinct change that happens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98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A.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</a:t>
                      </a:r>
                      <a:r>
                        <a:rPr b="0" lang="en-PH" sz="1800" spc="-1" strike="noStrike">
                          <a:latin typeface="Lato"/>
                        </a:rPr>
                        <a:t>A white onion cut into  slices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size and shape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622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B.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wood chopped into pieces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size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622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C.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wire is cut at a certain length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size and form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9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D.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Ice cubes are melted into water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Change in phase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5" name=""/>
          <p:cNvSpPr/>
          <p:nvPr/>
        </p:nvSpPr>
        <p:spPr>
          <a:xfrm>
            <a:off x="394920" y="1406520"/>
            <a:ext cx="8963640" cy="54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Lato"/>
              </a:rPr>
              <a:t>Answer Key: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2520000" y="180000"/>
            <a:ext cx="70196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Lato"/>
              </a:rPr>
              <a:t>Physical Change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2023-07-10T14:36:31Z</dcterms:modified>
  <cp:revision>104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