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3"/>
          <p:cNvGrpSpPr/>
          <p:nvPr/>
        </p:nvGrpSpPr>
        <p:grpSpPr>
          <a:xfrm>
            <a:off x="0" y="0"/>
            <a:ext cx="18273600" cy="10272600"/>
            <a:chOff x="0" y="0"/>
            <a:chExt cx="18273600" cy="10272600"/>
          </a:xfrm>
        </p:grpSpPr>
        <p:sp>
          <p:nvSpPr>
            <p:cNvPr id="78" name="Freeform 4"/>
            <p:cNvSpPr/>
            <p:nvPr/>
          </p:nvSpPr>
          <p:spPr>
            <a:xfrm>
              <a:off x="0" y="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81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6068160" y="4361040"/>
            <a:ext cx="1104840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Exterior Angles of a Convex Polygon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0080000" y="1080000"/>
            <a:ext cx="7260120" cy="4859640"/>
          </a:xfrm>
          <a:prstGeom prst="rect">
            <a:avLst/>
          </a:prstGeom>
          <a:ln w="0">
            <a:noFill/>
          </a:ln>
        </p:spPr>
      </p:pic>
      <p:sp>
        <p:nvSpPr>
          <p:cNvPr id="85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6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7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1" name="TextBox 8"/>
          <p:cNvSpPr/>
          <p:nvPr/>
        </p:nvSpPr>
        <p:spPr>
          <a:xfrm>
            <a:off x="1158840" y="2464920"/>
            <a:ext cx="892080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exterior angle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is an angle that forms a linear pair with an interior angle of a polygon. In the figure on the right, ∠RAE is an exterior angle of ΔEAT, and ∠E and ∠T are interior angles.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2" name="Freeform 9"/>
          <p:cNvSpPr/>
          <p:nvPr/>
        </p:nvSpPr>
        <p:spPr>
          <a:xfrm>
            <a:off x="13680" y="-2520"/>
            <a:ext cx="772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Box 1"/>
          <p:cNvSpPr/>
          <p:nvPr/>
        </p:nvSpPr>
        <p:spPr>
          <a:xfrm>
            <a:off x="540000" y="262800"/>
            <a:ext cx="791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Exterior Angles of a Convex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>
            <a:off x="2880000" y="4327920"/>
            <a:ext cx="4560120" cy="4671720"/>
          </a:xfrm>
          <a:prstGeom prst="rect">
            <a:avLst/>
          </a:prstGeom>
          <a:ln w="0">
            <a:noFill/>
          </a:ln>
        </p:spPr>
      </p:pic>
      <p:sp>
        <p:nvSpPr>
          <p:cNvPr id="95" name="TextBox 11"/>
          <p:cNvSpPr/>
          <p:nvPr/>
        </p:nvSpPr>
        <p:spPr>
          <a:xfrm>
            <a:off x="7818840" y="6300000"/>
            <a:ext cx="98208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 exterior angle is formed between any extended side of a polygon and another adjacent side. The angle at each vertex, ∠1, ∠2, ∠3, ∠4, and ∠5 are the exterior angles of the pentagon.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0440000" y="1980000"/>
            <a:ext cx="4201200" cy="325692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1424160" y="2032560"/>
            <a:ext cx="4515480" cy="3367080"/>
          </a:xfrm>
          <a:prstGeom prst="rect">
            <a:avLst/>
          </a:prstGeom>
          <a:ln w="0">
            <a:noFill/>
          </a:ln>
        </p:spPr>
      </p:pic>
      <p:sp>
        <p:nvSpPr>
          <p:cNvPr id="98" name="Freeform 10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9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00" name="Freeform 11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" name="Freeform 12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Box 12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TextBox 13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4" name="TextBox 14"/>
          <p:cNvSpPr/>
          <p:nvPr/>
        </p:nvSpPr>
        <p:spPr>
          <a:xfrm>
            <a:off x="4683600" y="1189440"/>
            <a:ext cx="89208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Example : Exterior Angle Sum of Regular Polygon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5" name="Freeform 13"/>
          <p:cNvSpPr/>
          <p:nvPr/>
        </p:nvSpPr>
        <p:spPr>
          <a:xfrm>
            <a:off x="13680" y="-2520"/>
            <a:ext cx="772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Box 15"/>
          <p:cNvSpPr/>
          <p:nvPr/>
        </p:nvSpPr>
        <p:spPr>
          <a:xfrm>
            <a:off x="540000" y="262800"/>
            <a:ext cx="791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Exterior Angles of a Convex Polygon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7" name="TextBox 16"/>
          <p:cNvSpPr/>
          <p:nvPr/>
        </p:nvSpPr>
        <p:spPr>
          <a:xfrm>
            <a:off x="396000" y="1728000"/>
            <a:ext cx="73796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Find the value of x in each of the following figures.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8" name="TextBox 17"/>
          <p:cNvSpPr/>
          <p:nvPr/>
        </p:nvSpPr>
        <p:spPr>
          <a:xfrm>
            <a:off x="360000" y="2340000"/>
            <a:ext cx="7379640" cy="76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a. Set the sum of the measures of the exterior angles equal to 360°.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+ 2x + 86° + 100° 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Polygon Exterior Angle Sum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3x + 186°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Combine like terms.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3x = 174°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Subtract 186 from each side.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= 58°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Divide each side by 3.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T_x005F_x0000_h_x005F_x0000_e_x005F_x0000_ _x005F_x0000_v_x005F_x0000_a_x005F_x0000_l_x005F_x0000_u_x005F_x0000_e_x005F_x0000_ _x005F_x0000_o_x005F_x0000_f_x005F_x0000_ _x005F_x0000_x_x005F_x0000_ _x005F_x0000_i_x005F_x0000_s_x005F_x0000_ _x005F_x0000_5_x005F_x0000_8_x005F_x0000_°._x005F_x0000_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09" name="TextBox 18"/>
          <p:cNvSpPr/>
          <p:nvPr/>
        </p:nvSpPr>
        <p:spPr>
          <a:xfrm>
            <a:off x="9360000" y="1980000"/>
            <a:ext cx="7379640" cy="60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b.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+ x + 106°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Polygon Exterior Angle Sum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2x + 106°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0Combine like terms.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2x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= 254°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Subtract 106 from each side.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= 127°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Divide each side by 2.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The value of x is 127°.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6894000" y="2028960"/>
            <a:ext cx="4499640" cy="4162680"/>
          </a:xfrm>
          <a:prstGeom prst="rect">
            <a:avLst/>
          </a:prstGeom>
          <a:ln w="0">
            <a:noFill/>
          </a:ln>
        </p:spPr>
      </p:pic>
      <p:sp>
        <p:nvSpPr>
          <p:cNvPr id="111" name="Freeform 14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13" name="Freeform 15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Freeform 1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19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2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TextBox 21"/>
          <p:cNvSpPr/>
          <p:nvPr/>
        </p:nvSpPr>
        <p:spPr>
          <a:xfrm>
            <a:off x="4683600" y="1189440"/>
            <a:ext cx="89208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Example : Exterior Angle Sum of Regular Polygon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8" name="Freeform 17"/>
          <p:cNvSpPr/>
          <p:nvPr/>
        </p:nvSpPr>
        <p:spPr>
          <a:xfrm>
            <a:off x="13680" y="-2520"/>
            <a:ext cx="772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Box 22"/>
          <p:cNvSpPr/>
          <p:nvPr/>
        </p:nvSpPr>
        <p:spPr>
          <a:xfrm>
            <a:off x="540000" y="262800"/>
            <a:ext cx="79196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Exterior Angles of a Convex Polygon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0" name="TextBox 23"/>
          <p:cNvSpPr/>
          <p:nvPr/>
        </p:nvSpPr>
        <p:spPr>
          <a:xfrm>
            <a:off x="5454000" y="1728000"/>
            <a:ext cx="73796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Find the value of x in each of the following figures.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1" name="TextBox 24"/>
          <p:cNvSpPr/>
          <p:nvPr/>
        </p:nvSpPr>
        <p:spPr>
          <a:xfrm>
            <a:off x="5454000" y="2340000"/>
            <a:ext cx="9125640" cy="67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+ 65° + 90° + 50° + 82°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Polygon Exterior Angle Sum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+ 287° = 360°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Combine like terms.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x = 73°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Subtract 287 from each side.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The value of x is 73°.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2023-08-01T10:05:23Z</dcterms:created>
  <dc:creator/>
  <dc:description/>
  <dc:identifier>DAFl9Zu4QXU</dc:identifier>
  <dc:language>en-PH</dc:language>
  <cp:lastModifiedBy/>
  <dcterms:modified xsi:type="dcterms:W3CDTF">2023-08-01T10:49:33Z</dcterms:modified>
  <cp:revision>3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