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_rels/slideMaster5.xml.rels" ContentType="application/vnd.openxmlformats-package.relationships+xml"/>
  <Override PartName="/ppt/slideMasters/_rels/slideMaster4.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slideMasters/_rels/slideMaster1.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media/image6.png" ContentType="image/png"/>
  <Override PartName="/ppt/media/image7.png" ContentType="image/png"/>
  <Override PartName="/ppt/media/image8.png" ContentType="image/png"/>
  <Override PartName="/ppt/media/image9.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49.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48.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1.xml" ContentType="application/vnd.openxmlformats-officedocument.presentationml.slideLayout+xml"/>
  <Override PartName="/ppt/slideLayouts/slideLayout43.xml" ContentType="application/vnd.openxmlformats-officedocument.presentationml.slideLayout+xml"/>
  <Override PartName="/ppt/slideLayouts/slideLayout2.xml" ContentType="application/vnd.openxmlformats-officedocument.presentationml.slideLayout+xml"/>
  <Override PartName="/ppt/slideLayouts/slideLayout44.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46.xml" ContentType="application/vnd.openxmlformats-officedocument.presentationml.slideLayout+xml"/>
  <Override PartName="/ppt/slideLayouts/slideLayout6.xml" ContentType="application/vnd.openxmlformats-officedocument.presentationml.slideLayout+xml"/>
  <Override PartName="/ppt/slideLayouts/slideLayout47.xml" ContentType="application/vnd.openxmlformats-officedocument.presentationml.slideLayout+xml"/>
  <Override PartName="/ppt/slideLayouts/slideLayout45.xml" ContentType="application/vnd.openxmlformats-officedocument.presentationml.slideLayout+xml"/>
  <Override PartName="/ppt/slideLayouts/slideLayout4.xml" ContentType="application/vnd.openxmlformats-officedocument.presentationml.slideLayout+xml"/>
  <Override PartName="/ppt/slideLayouts/_rels/slideLayout56.xml.rels" ContentType="application/vnd.openxmlformats-package.relationships+xml"/>
  <Override PartName="/ppt/slideLayouts/_rels/slideLayout55.xml.rels" ContentType="application/vnd.openxmlformats-package.relationships+xml"/>
  <Override PartName="/ppt/slideLayouts/_rels/slideLayout47.xml.rels" ContentType="application/vnd.openxmlformats-package.relationships+xml"/>
  <Override PartName="/ppt/slideLayouts/_rels/slideLayout54.xml.rels" ContentType="application/vnd.openxmlformats-package.relationships+xml"/>
  <Override PartName="/ppt/slideLayouts/_rels/slideLayout9.xml.rels" ContentType="application/vnd.openxmlformats-package.relationships+xml"/>
  <Override PartName="/ppt/slideLayouts/_rels/slideLayout59.xml.rels" ContentType="application/vnd.openxmlformats-package.relationships+xml"/>
  <Override PartName="/ppt/slideLayouts/_rels/slideLayout30.xml.rels" ContentType="application/vnd.openxmlformats-package.relationships+xml"/>
  <Override PartName="/ppt/slideLayouts/_rels/slideLayout60.xml.rels" ContentType="application/vnd.openxmlformats-package.relationships+xml"/>
  <Override PartName="/ppt/slideLayouts/_rels/slideLayout51.xml.rels" ContentType="application/vnd.openxmlformats-package.relationships+xml"/>
  <Override PartName="/ppt/slideLayouts/_rels/slideLayout43.xml.rels" ContentType="application/vnd.openxmlformats-package.relationships+xml"/>
  <Override PartName="/ppt/slideLayouts/_rels/slideLayout50.xml.rels" ContentType="application/vnd.openxmlformats-package.relationships+xml"/>
  <Override PartName="/ppt/slideLayouts/_rels/slideLayout5.xml.rels" ContentType="application/vnd.openxmlformats-package.relationships+xml"/>
  <Override PartName="/ppt/slideLayouts/_rels/slideLayout16.xml.rels" ContentType="application/vnd.openxmlformats-package.relationships+xml"/>
  <Override PartName="/ppt/slideLayouts/_rels/slideLayout57.xml.rels" ContentType="application/vnd.openxmlformats-package.relationships+xml"/>
  <Override PartName="/ppt/slideLayouts/_rels/slideLayout46.xml.rels" ContentType="application/vnd.openxmlformats-package.relationships+xml"/>
  <Override PartName="/ppt/slideLayouts/_rels/slideLayout6.xml.rels" ContentType="application/vnd.openxmlformats-package.relationships+xml"/>
  <Override PartName="/ppt/slideLayouts/_rels/slideLayout41.xml.rels" ContentType="application/vnd.openxmlformats-package.relationships+xml"/>
  <Override PartName="/ppt/slideLayouts/_rels/slideLayout4.xml.rels" ContentType="application/vnd.openxmlformats-package.relationships+xml"/>
  <Override PartName="/ppt/slideLayouts/_rels/slideLayout53.xml.rels" ContentType="application/vnd.openxmlformats-package.relationships+xml"/>
  <Override PartName="/ppt/slideLayouts/_rels/slideLayout8.xml.rels" ContentType="application/vnd.openxmlformats-package.relationships+xml"/>
  <Override PartName="/ppt/slideLayouts/_rels/slideLayout45.xml.rels" ContentType="application/vnd.openxmlformats-package.relationships+xml"/>
  <Override PartName="/ppt/slideLayouts/_rels/slideLayout34.xml.rels" ContentType="application/vnd.openxmlformats-package.relationships+xml"/>
  <Override PartName="/ppt/slideLayouts/_rels/slideLayout3.xml.rels" ContentType="application/vnd.openxmlformats-package.relationships+xml"/>
  <Override PartName="/ppt/slideLayouts/_rels/slideLayout7.xml.rels" ContentType="application/vnd.openxmlformats-package.relationships+xml"/>
  <Override PartName="/ppt/slideLayouts/_rels/slideLayout52.xml.rels" ContentType="application/vnd.openxmlformats-package.relationships+xml"/>
  <Override PartName="/ppt/slideLayouts/_rels/slideLayout42.xml.rels" ContentType="application/vnd.openxmlformats-package.relationships+xml"/>
  <Override PartName="/ppt/slideLayouts/_rels/slideLayout44.xml.rels" ContentType="application/vnd.openxmlformats-package.relationships+xml"/>
  <Override PartName="/ppt/slideLayouts/_rels/slideLayout33.xml.rels" ContentType="application/vnd.openxmlformats-package.relationships+xml"/>
  <Override PartName="/ppt/slideLayouts/_rels/slideLayout2.xml.rels" ContentType="application/vnd.openxmlformats-package.relationships+xml"/>
  <Override PartName="/ppt/slideLayouts/_rels/slideLayout1.xml.rels" ContentType="application/vnd.openxmlformats-package.relationships+xml"/>
  <Override PartName="/ppt/slideLayouts/_rels/slideLayout40.xml.rels" ContentType="application/vnd.openxmlformats-package.relationships+xml"/>
  <Override PartName="/ppt/slideLayouts/_rels/slideLayout20.xml.rels" ContentType="application/vnd.openxmlformats-package.relationships+xml"/>
  <Override PartName="/ppt/slideLayouts/_rels/slideLayout39.xml.rels" ContentType="application/vnd.openxmlformats-package.relationships+xml"/>
  <Override PartName="/ppt/slideLayouts/_rels/slideLayout25.xml.rels" ContentType="application/vnd.openxmlformats-package.relationships+xml"/>
  <Override PartName="/ppt/slideLayouts/_rels/slideLayout38.xml.rels" ContentType="application/vnd.openxmlformats-package.relationships+xml"/>
  <Override PartName="/ppt/slideLayouts/_rels/slideLayout37.xml.rels" ContentType="application/vnd.openxmlformats-package.relationships+xml"/>
  <Override PartName="/ppt/slideLayouts/_rels/slideLayout36.xml.rels" ContentType="application/vnd.openxmlformats-package.relationships+xml"/>
  <Override PartName="/ppt/slideLayouts/_rels/slideLayout35.xml.rels" ContentType="application/vnd.openxmlformats-package.relationships+xml"/>
  <Override PartName="/ppt/slideLayouts/_rels/slideLayout13.xml.rels" ContentType="application/vnd.openxmlformats-package.relationships+xml"/>
  <Override PartName="/ppt/slideLayouts/_rels/slideLayout27.xml.rels" ContentType="application/vnd.openxmlformats-package.relationships+xml"/>
  <Override PartName="/ppt/slideLayouts/_rels/slideLayout26.xml.rels" ContentType="application/vnd.openxmlformats-package.relationships+xml"/>
  <Override PartName="/ppt/slideLayouts/_rels/slideLayout58.xml.rels" ContentType="application/vnd.openxmlformats-package.relationships+xml"/>
  <Override PartName="/ppt/slideLayouts/_rels/slideLayout21.xml.rels" ContentType="application/vnd.openxmlformats-package.relationships+xml"/>
  <Override PartName="/ppt/slideLayouts/_rels/slideLayout32.xml.rels" ContentType="application/vnd.openxmlformats-package.relationships+xml"/>
  <Override PartName="/ppt/slideLayouts/_rels/slideLayout24.xml.rels" ContentType="application/vnd.openxmlformats-package.relationships+xml"/>
  <Override PartName="/ppt/slideLayouts/_rels/slideLayout19.xml.rels" ContentType="application/vnd.openxmlformats-package.relationships+xml"/>
  <Override PartName="/ppt/slideLayouts/_rels/slideLayout12.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_rels/slideLayout31.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1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17.xml.rels" ContentType="application/vnd.openxmlformats-package.relationships+xml"/>
  <Override PartName="/ppt/slideLayouts/_rels/slideLayout28.xml.rels" ContentType="application/vnd.openxmlformats-package.relationships+xml"/>
  <Override PartName="/ppt/slideLayouts/_rels/slideLayout48.xml.rels" ContentType="application/vnd.openxmlformats-package.relationships+xml"/>
  <Override PartName="/ppt/slideLayouts/_rels/slideLayout49.xml.rels" ContentType="application/vnd.openxmlformats-package.relationships+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15.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57.xml" ContentType="application/vnd.openxmlformats-officedocument.presentationml.slideLayout+xml"/>
  <Override PartName="/ppt/slideLayouts/slideLayout54.xml" ContentType="application/vnd.openxmlformats-officedocument.presentationml.slideLayout+xml"/>
  <Override PartName="/ppt/slideLayouts/slideLayout27.xml" ContentType="application/vnd.openxmlformats-officedocument.presentationml.slideLayout+xml"/>
  <Override PartName="/ppt/slideLayouts/slideLayout60.xml" ContentType="application/vnd.openxmlformats-officedocument.presentationml.slideLayout+xml"/>
  <Override PartName="/ppt/slides/_rels/slide12.xml.rels" ContentType="application/vnd.openxmlformats-package.relationships+xml"/>
  <Override PartName="/ppt/slides/_rels/slide11.xml.rels" ContentType="application/vnd.openxmlformats-package.relationships+xml"/>
  <Override PartName="/ppt/slides/_rels/slide10.xml.rels" ContentType="application/vnd.openxmlformats-package.relationships+xml"/>
  <Override PartName="/ppt/slides/_rels/slide1.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2.xml.rels" ContentType="application/vnd.openxmlformats-package.relationships+xml"/>
  <Override PartName="/ppt/slides/_rels/slide9.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3.xml.rels" ContentType="application/vnd.openxmlformats-package.relationships+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3.xml" ContentType="application/vnd.openxmlformats-officedocument.presentationml.slide+xml"/>
  <Override PartName="/ppt/slides/slide12.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 id="2147483700" r:id="rId6"/>
  </p:sld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slide" Target="slides/slide1.xml"/><Relationship Id="rId8" Type="http://schemas.openxmlformats.org/officeDocument/2006/relationships/slide" Target="slides/slide2.xml"/><Relationship Id="rId9" Type="http://schemas.openxmlformats.org/officeDocument/2006/relationships/slide" Target="slides/slide3.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slide" Target="slides/slide12.xml"/><Relationship Id="rId19"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1.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2.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3.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4.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6.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7.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8.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5"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7"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8"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0"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2"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4"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2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22"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4"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5"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6"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7"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36"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3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38"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3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4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41"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4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3"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45"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46"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47"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4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49"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50"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1"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5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5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5"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57"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8"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5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0"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2"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3"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6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5"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6"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7"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8"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9"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0"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5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7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75"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5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7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77"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79"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8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5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82"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5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8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8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8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88"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9"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90"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9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92"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9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94"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96"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97"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9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9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00"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0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02"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6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0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4"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05"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06"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07"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08"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09"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slideLayout" Target="../slideLayouts/slideLayout25.xml"/><Relationship Id="rId5" Type="http://schemas.openxmlformats.org/officeDocument/2006/relationships/slideLayout" Target="../slideLayouts/slideLayout26.xml"/><Relationship Id="rId6" Type="http://schemas.openxmlformats.org/officeDocument/2006/relationships/slideLayout" Target="../slideLayouts/slideLayout27.xml"/><Relationship Id="rId7" Type="http://schemas.openxmlformats.org/officeDocument/2006/relationships/slideLayout" Target="../slideLayouts/slideLayout28.xml"/><Relationship Id="rId8" Type="http://schemas.openxmlformats.org/officeDocument/2006/relationships/slideLayout" Target="../slideLayouts/slideLayout29.xml"/><Relationship Id="rId9" Type="http://schemas.openxmlformats.org/officeDocument/2006/relationships/slideLayout" Target="../slideLayouts/slideLayout30.xml"/><Relationship Id="rId10" Type="http://schemas.openxmlformats.org/officeDocument/2006/relationships/slideLayout" Target="../slideLayouts/slideLayout31.xml"/><Relationship Id="rId11" Type="http://schemas.openxmlformats.org/officeDocument/2006/relationships/slideLayout" Target="../slideLayouts/slideLayout32.xml"/><Relationship Id="rId12" Type="http://schemas.openxmlformats.org/officeDocument/2006/relationships/slideLayout" Target="../slideLayouts/slideLayout33.xml"/><Relationship Id="rId13" Type="http://schemas.openxmlformats.org/officeDocument/2006/relationships/slideLayout" Target="../slideLayouts/slideLayout34.xml"/><Relationship Id="rId14" Type="http://schemas.openxmlformats.org/officeDocument/2006/relationships/slideLayout" Target="../slideLayouts/slideLayout35.xml"/><Relationship Id="rId15"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image" Target="../media/image7.png"/><Relationship Id="rId3" Type="http://schemas.openxmlformats.org/officeDocument/2006/relationships/image" Target="../media/image8.png"/><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 Id="rId11" Type="http://schemas.openxmlformats.org/officeDocument/2006/relationships/slideLayout" Target="../slideLayouts/slideLayout44.xml"/><Relationship Id="rId12" Type="http://schemas.openxmlformats.org/officeDocument/2006/relationships/slideLayout" Target="../slideLayouts/slideLayout45.xml"/><Relationship Id="rId13" Type="http://schemas.openxmlformats.org/officeDocument/2006/relationships/slideLayout" Target="../slideLayouts/slideLayout46.xml"/><Relationship Id="rId14" Type="http://schemas.openxmlformats.org/officeDocument/2006/relationships/slideLayout" Target="../slideLayouts/slideLayout47.xml"/><Relationship Id="rId15" Type="http://schemas.openxmlformats.org/officeDocument/2006/relationships/slideLayout" Target="../slideLayouts/slideLayout48.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image" Target="../media/image9.png"/><Relationship Id="rId3" Type="http://schemas.openxmlformats.org/officeDocument/2006/relationships/slideLayout" Target="../slideLayouts/slideLayout49.xml"/><Relationship Id="rId4" Type="http://schemas.openxmlformats.org/officeDocument/2006/relationships/slideLayout" Target="../slideLayouts/slideLayout50.xml"/><Relationship Id="rId5" Type="http://schemas.openxmlformats.org/officeDocument/2006/relationships/slideLayout" Target="../slideLayouts/slideLayout51.xml"/><Relationship Id="rId6" Type="http://schemas.openxmlformats.org/officeDocument/2006/relationships/slideLayout" Target="../slideLayouts/slideLayout52.xml"/><Relationship Id="rId7" Type="http://schemas.openxmlformats.org/officeDocument/2006/relationships/slideLayout" Target="../slideLayouts/slideLayout53.xml"/><Relationship Id="rId8" Type="http://schemas.openxmlformats.org/officeDocument/2006/relationships/slideLayout" Target="../slideLayouts/slideLayout54.xml"/><Relationship Id="rId9" Type="http://schemas.openxmlformats.org/officeDocument/2006/relationships/slideLayout" Target="../slideLayouts/slideLayout55.xml"/><Relationship Id="rId10" Type="http://schemas.openxmlformats.org/officeDocument/2006/relationships/slideLayout" Target="../slideLayouts/slideLayout56.xml"/><Relationship Id="rId11" Type="http://schemas.openxmlformats.org/officeDocument/2006/relationships/slideLayout" Target="../slideLayouts/slideLayout57.xml"/><Relationship Id="rId12" Type="http://schemas.openxmlformats.org/officeDocument/2006/relationships/slideLayout" Target="../slideLayouts/slideLayout58.xml"/><Relationship Id="rId13" Type="http://schemas.openxmlformats.org/officeDocument/2006/relationships/slideLayout" Target="../slideLayouts/slideLayout59.xml"/><Relationship Id="rId14" Type="http://schemas.openxmlformats.org/officeDocument/2006/relationships/slideLayout" Target="../slideLayouts/slideLayout60.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57920" cy="6823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pic>
        <p:nvPicPr>
          <p:cNvPr id="1" name="Picture 4" descr=""/>
          <p:cNvPicPr/>
          <p:nvPr/>
        </p:nvPicPr>
        <p:blipFill>
          <a:blip r:embed="rId3"/>
          <a:stretch/>
        </p:blipFill>
        <p:spPr>
          <a:xfrm>
            <a:off x="333000" y="1801080"/>
            <a:ext cx="2764800" cy="2764800"/>
          </a:xfrm>
          <a:prstGeom prst="rect">
            <a:avLst/>
          </a:prstGeom>
          <a:ln w="0">
            <a:noFill/>
          </a:ln>
        </p:spPr>
      </p:pic>
      <p:sp>
        <p:nvSpPr>
          <p:cNvPr id="2" name="Rectangle 5"/>
          <p:cNvSpPr/>
          <p:nvPr/>
        </p:nvSpPr>
        <p:spPr>
          <a:xfrm>
            <a:off x="3487320" y="1475280"/>
            <a:ext cx="8670240" cy="382824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sp>
        <p:nvSpPr>
          <p:cNvPr id="3" name="Rectangle 8"/>
          <p:cNvSpPr/>
          <p:nvPr/>
        </p:nvSpPr>
        <p:spPr>
          <a:xfrm>
            <a:off x="3487320" y="5337720"/>
            <a:ext cx="8670240" cy="349920"/>
          </a:xfrm>
          <a:prstGeom prst="rect">
            <a:avLst/>
          </a:prstGeom>
          <a:gradFill rotWithShape="0">
            <a:gsLst>
              <a:gs pos="0">
                <a:srgbClr val="c00000"/>
              </a:gs>
              <a:gs pos="100000">
                <a:srgbClr val="e9bf0e">
                  <a:alpha val="83137"/>
                </a:srgbClr>
              </a:gs>
            </a:gsLst>
            <a:lin ang="0"/>
          </a:gradFill>
          <a:ln>
            <a:noFill/>
          </a:ln>
        </p:spPr>
        <p:style>
          <a:lnRef idx="2">
            <a:schemeClr val="accent1">
              <a:shade val="50000"/>
            </a:schemeClr>
          </a:lnRef>
          <a:fillRef idx="1">
            <a:schemeClr val="accent1"/>
          </a:fillRef>
          <a:effectRef idx="0">
            <a:schemeClr val="accent1"/>
          </a:effectRef>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57920" cy="600840"/>
          </a:xfrm>
          <a:prstGeom prst="rect">
            <a:avLst/>
          </a:prstGeom>
          <a:ln w="0">
            <a:noFill/>
          </a:ln>
        </p:spPr>
      </p:pic>
      <p:sp>
        <p:nvSpPr>
          <p:cNvPr id="43" name="Rectangle 7"/>
          <p:cNvSpPr/>
          <p:nvPr/>
        </p:nvSpPr>
        <p:spPr>
          <a:xfrm>
            <a:off x="10868760" y="0"/>
            <a:ext cx="936360" cy="93636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pic>
        <p:nvPicPr>
          <p:cNvPr id="44" name="Picture 10" descr=""/>
          <p:cNvPicPr/>
          <p:nvPr/>
        </p:nvPicPr>
        <p:blipFill>
          <a:blip r:embed="rId3"/>
          <a:stretch/>
        </p:blipFill>
        <p:spPr>
          <a:xfrm>
            <a:off x="10857240" y="-64440"/>
            <a:ext cx="1000440" cy="1000440"/>
          </a:xfrm>
          <a:prstGeom prst="rect">
            <a:avLst/>
          </a:prstGeom>
          <a:ln w="0">
            <a:noFill/>
          </a:ln>
        </p:spPr>
      </p:pic>
      <p:sp>
        <p:nvSpPr>
          <p:cNvPr id="45" name="TextBox 9"/>
          <p:cNvSpPr/>
          <p:nvPr/>
        </p:nvSpPr>
        <p:spPr>
          <a:xfrm>
            <a:off x="185400" y="6362280"/>
            <a:ext cx="465768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589120" cy="63828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080" cy="1144440"/>
          </a:xfrm>
          <a:prstGeom prst="rect">
            <a:avLst/>
          </a:prstGeom>
          <a:noFill/>
          <a:ln w="0">
            <a:noFill/>
          </a:ln>
        </p:spPr>
        <p:txBody>
          <a:bodyPr lIns="0" rIns="0" tIns="0" bIns="0" anchor="ctr">
            <a:noAutofit/>
          </a:bodyPr>
          <a:p>
            <a:r>
              <a:rPr b="0" lang="en-PH" sz="1800" spc="-1" strike="noStrike">
                <a:latin typeface="Arial"/>
              </a:rPr>
              <a:t>Click to edit the title text format</a:t>
            </a:r>
            <a:endParaRPr b="0" lang="en-PH" sz="1800" spc="-1" strike="noStrike">
              <a:latin typeface="Arial"/>
            </a:endParaRPr>
          </a:p>
        </p:txBody>
      </p:sp>
      <p:sp>
        <p:nvSpPr>
          <p:cNvPr id="48" name="PlaceHolder 2"/>
          <p:cNvSpPr>
            <a:spLocks noGrp="1"/>
          </p:cNvSpPr>
          <p:nvPr>
            <p:ph type="body"/>
          </p:nvPr>
        </p:nvSpPr>
        <p:spPr>
          <a:xfrm>
            <a:off x="609480" y="1604520"/>
            <a:ext cx="10972080" cy="39769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1800" spc="-1" strike="noStrike">
                <a:latin typeface="Arial"/>
              </a:rPr>
              <a:t>Click to edit the outline text format</a:t>
            </a:r>
            <a:endParaRPr b="0" lang="en-PH" sz="1800" spc="-1" strike="noStrike">
              <a:latin typeface="Arial"/>
            </a:endParaRPr>
          </a:p>
          <a:p>
            <a:pPr lvl="1" marL="864000" indent="-324000">
              <a:spcBef>
                <a:spcPts val="1134"/>
              </a:spcBef>
              <a:buClr>
                <a:srgbClr val="000000"/>
              </a:buClr>
              <a:buSzPct val="75000"/>
              <a:buFont typeface="Symbol" charset="2"/>
              <a:buChar char=""/>
            </a:pPr>
            <a:r>
              <a:rPr b="0" lang="en-PH" sz="1800" spc="-1" strike="noStrike">
                <a:latin typeface="Arial"/>
              </a:rPr>
              <a:t>Second Outline Level</a:t>
            </a:r>
            <a:endParaRPr b="0" lang="en-PH" sz="1800" spc="-1" strike="noStrike">
              <a:latin typeface="Arial"/>
            </a:endParaRPr>
          </a:p>
          <a:p>
            <a:pPr lvl="2" marL="1296000" indent="-288000">
              <a:spcBef>
                <a:spcPts val="850"/>
              </a:spcBef>
              <a:buClr>
                <a:srgbClr val="000000"/>
              </a:buClr>
              <a:buSzPct val="45000"/>
              <a:buFont typeface="Wingdings" charset="2"/>
              <a:buChar char=""/>
            </a:pPr>
            <a:r>
              <a:rPr b="0" lang="en-PH" sz="1800" spc="-1" strike="noStrike">
                <a:latin typeface="Arial"/>
              </a:rPr>
              <a:t>Third Outline Level</a:t>
            </a:r>
            <a:endParaRPr b="0" lang="en-PH" sz="1800" spc="-1" strike="noStrike">
              <a:latin typeface="Arial"/>
            </a:endParaRPr>
          </a:p>
          <a:p>
            <a:pPr lvl="3" marL="1728000" indent="-216000">
              <a:spcBef>
                <a:spcPts val="567"/>
              </a:spcBef>
              <a:buClr>
                <a:srgbClr val="000000"/>
              </a:buClr>
              <a:buSzPct val="75000"/>
              <a:buFont typeface="Symbol" charset="2"/>
              <a:buChar char=""/>
            </a:pPr>
            <a:r>
              <a:rPr b="0" lang="en-PH" sz="1800" spc="-1" strike="noStrike">
                <a:latin typeface="Arial"/>
              </a:rPr>
              <a:t>Fourth Outline Level</a:t>
            </a:r>
            <a:endParaRPr b="0" lang="en-PH" sz="1800" spc="-1" strike="noStrike">
              <a:latin typeface="Arial"/>
            </a:endParaRPr>
          </a:p>
          <a:p>
            <a:pPr lvl="4" marL="2160000" indent="-216000">
              <a:spcBef>
                <a:spcPts val="283"/>
              </a:spcBef>
              <a:buClr>
                <a:srgbClr val="000000"/>
              </a:buClr>
              <a:buSzPct val="45000"/>
              <a:buFont typeface="Wingdings" charset="2"/>
              <a:buChar char=""/>
            </a:pPr>
            <a:r>
              <a:rPr b="0" lang="en-PH" sz="1800" spc="-1" strike="noStrike">
                <a:latin typeface="Arial"/>
              </a:rPr>
              <a:t>Fifth Outline Level</a:t>
            </a:r>
            <a:endParaRPr b="0" lang="en-PH" sz="1800" spc="-1" strike="noStrike">
              <a:latin typeface="Arial"/>
            </a:endParaRPr>
          </a:p>
          <a:p>
            <a:pPr lvl="5" marL="2592000" indent="-216000">
              <a:spcBef>
                <a:spcPts val="283"/>
              </a:spcBef>
              <a:buClr>
                <a:srgbClr val="000000"/>
              </a:buClr>
              <a:buSzPct val="45000"/>
              <a:buFont typeface="Wingdings" charset="2"/>
              <a:buChar char=""/>
            </a:pPr>
            <a:r>
              <a:rPr b="0" lang="en-PH" sz="1800" spc="-1" strike="noStrike">
                <a:latin typeface="Arial"/>
              </a:rPr>
              <a:t>Sixth Outline Level</a:t>
            </a:r>
            <a:endParaRPr b="0" lang="en-PH" sz="1800" spc="-1" strike="noStrike">
              <a:latin typeface="Arial"/>
            </a:endParaRPr>
          </a:p>
          <a:p>
            <a:pPr lvl="6" marL="3024000" indent="-216000">
              <a:spcBef>
                <a:spcPts val="283"/>
              </a:spcBef>
              <a:buClr>
                <a:srgbClr val="000000"/>
              </a:buClr>
              <a:buSzPct val="45000"/>
              <a:buFont typeface="Wingdings" charset="2"/>
              <a:buChar char=""/>
            </a:pPr>
            <a:r>
              <a:rPr b="0" lang="en-PH" sz="1800" spc="-1" strike="noStrike">
                <a:latin typeface="Arial"/>
              </a:rPr>
              <a:t>Seventh Outline Level</a:t>
            </a:r>
            <a:endParaRPr b="0" lang="en-PH" sz="18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Picture 18" descr=""/>
          <p:cNvPicPr/>
          <p:nvPr/>
        </p:nvPicPr>
        <p:blipFill>
          <a:blip r:embed="rId2"/>
          <a:stretch/>
        </p:blipFill>
        <p:spPr>
          <a:xfrm>
            <a:off x="0" y="6242760"/>
            <a:ext cx="12157920" cy="600840"/>
          </a:xfrm>
          <a:prstGeom prst="rect">
            <a:avLst/>
          </a:prstGeom>
          <a:ln w="0">
            <a:noFill/>
          </a:ln>
        </p:spPr>
      </p:pic>
      <p:sp>
        <p:nvSpPr>
          <p:cNvPr id="86" name="Rectangle 7"/>
          <p:cNvSpPr/>
          <p:nvPr/>
        </p:nvSpPr>
        <p:spPr>
          <a:xfrm>
            <a:off x="10868760" y="0"/>
            <a:ext cx="936360" cy="93636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pic>
        <p:nvPicPr>
          <p:cNvPr id="87" name="Picture 10" descr=""/>
          <p:cNvPicPr/>
          <p:nvPr/>
        </p:nvPicPr>
        <p:blipFill>
          <a:blip r:embed="rId3"/>
          <a:stretch/>
        </p:blipFill>
        <p:spPr>
          <a:xfrm>
            <a:off x="10857240" y="-64440"/>
            <a:ext cx="1000440" cy="1000440"/>
          </a:xfrm>
          <a:prstGeom prst="rect">
            <a:avLst/>
          </a:prstGeom>
          <a:ln w="0">
            <a:noFill/>
          </a:ln>
        </p:spPr>
      </p:pic>
      <p:sp>
        <p:nvSpPr>
          <p:cNvPr id="88" name="TextBox 9"/>
          <p:cNvSpPr/>
          <p:nvPr/>
        </p:nvSpPr>
        <p:spPr>
          <a:xfrm>
            <a:off x="185400" y="6362280"/>
            <a:ext cx="465768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89" name="TextBox 11"/>
          <p:cNvSpPr/>
          <p:nvPr/>
        </p:nvSpPr>
        <p:spPr>
          <a:xfrm>
            <a:off x="9452520" y="6352200"/>
            <a:ext cx="2589120" cy="63828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91"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128" name="Picture 18" descr=""/>
          <p:cNvPicPr/>
          <p:nvPr/>
        </p:nvPicPr>
        <p:blipFill>
          <a:blip r:embed="rId2"/>
          <a:stretch/>
        </p:blipFill>
        <p:spPr>
          <a:xfrm>
            <a:off x="0" y="6242760"/>
            <a:ext cx="12157920" cy="600840"/>
          </a:xfrm>
          <a:prstGeom prst="rect">
            <a:avLst/>
          </a:prstGeom>
          <a:ln w="0">
            <a:noFill/>
          </a:ln>
        </p:spPr>
      </p:pic>
      <p:sp>
        <p:nvSpPr>
          <p:cNvPr id="129" name="Rectangle 7"/>
          <p:cNvSpPr/>
          <p:nvPr/>
        </p:nvSpPr>
        <p:spPr>
          <a:xfrm>
            <a:off x="10868760" y="0"/>
            <a:ext cx="936360" cy="93636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pic>
        <p:nvPicPr>
          <p:cNvPr id="130" name="Picture 10" descr=""/>
          <p:cNvPicPr/>
          <p:nvPr/>
        </p:nvPicPr>
        <p:blipFill>
          <a:blip r:embed="rId3"/>
          <a:stretch/>
        </p:blipFill>
        <p:spPr>
          <a:xfrm>
            <a:off x="10857240" y="-64440"/>
            <a:ext cx="1000440" cy="1000440"/>
          </a:xfrm>
          <a:prstGeom prst="rect">
            <a:avLst/>
          </a:prstGeom>
          <a:ln w="0">
            <a:noFill/>
          </a:ln>
        </p:spPr>
      </p:pic>
      <p:sp>
        <p:nvSpPr>
          <p:cNvPr id="131" name="TextBox 9"/>
          <p:cNvSpPr/>
          <p:nvPr/>
        </p:nvSpPr>
        <p:spPr>
          <a:xfrm>
            <a:off x="185400" y="6362280"/>
            <a:ext cx="465768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132" name="TextBox 11"/>
          <p:cNvSpPr/>
          <p:nvPr/>
        </p:nvSpPr>
        <p:spPr>
          <a:xfrm>
            <a:off x="9452520" y="6352200"/>
            <a:ext cx="2589120" cy="63828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13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134"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171" name="New REX Education Mission Logo V.png" descr="New REX Education Mission Logo V.png"/>
          <p:cNvPicPr/>
          <p:nvPr/>
        </p:nvPicPr>
        <p:blipFill>
          <a:blip r:embed="rId2"/>
          <a:stretch/>
        </p:blipFill>
        <p:spPr>
          <a:xfrm>
            <a:off x="2755800" y="1508760"/>
            <a:ext cx="6582240" cy="3350520"/>
          </a:xfrm>
          <a:prstGeom prst="rect">
            <a:avLst/>
          </a:prstGeom>
          <a:ln w="12700">
            <a:noFill/>
          </a:ln>
        </p:spPr>
      </p:pic>
      <p:sp>
        <p:nvSpPr>
          <p:cNvPr id="17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173"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49.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0" name="TextBox 7"/>
          <p:cNvSpPr/>
          <p:nvPr/>
        </p:nvSpPr>
        <p:spPr>
          <a:xfrm>
            <a:off x="4239360" y="2616840"/>
            <a:ext cx="7461000" cy="1308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1" lang="en-US" sz="4000" spc="-1" strike="noStrike">
                <a:solidFill>
                  <a:srgbClr val="ffffff"/>
                </a:solidFill>
                <a:latin typeface="Lato"/>
                <a:ea typeface="DejaVu Sans"/>
              </a:rPr>
              <a:t>Mga Pangkat Etnolingguwistiko sa Asya</a:t>
            </a:r>
            <a:endParaRPr b="0" lang="en-PH" sz="40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9" name="PlaceHolder 1"/>
          <p:cNvSpPr>
            <a:spLocks noGrp="1"/>
          </p:cNvSpPr>
          <p:nvPr>
            <p:ph type="title"/>
          </p:nvPr>
        </p:nvSpPr>
        <p:spPr>
          <a:xfrm>
            <a:off x="609480" y="273600"/>
            <a:ext cx="10968120" cy="1140480"/>
          </a:xfrm>
          <a:prstGeom prst="rect">
            <a:avLst/>
          </a:prstGeom>
          <a:noFill/>
          <a:ln w="0">
            <a:noFill/>
          </a:ln>
        </p:spPr>
        <p:txBody>
          <a:bodyPr lIns="0" rIns="0" tIns="0" bIns="0" anchor="ctr">
            <a:noAutofit/>
          </a:bodyPr>
          <a:p>
            <a:pPr>
              <a:lnSpc>
                <a:spcPct val="100000"/>
              </a:lnSpc>
              <a:buNone/>
            </a:pPr>
            <a:r>
              <a:rPr b="1" lang="en-PH" sz="3800" spc="-1" strike="noStrike">
                <a:latin typeface="Lato"/>
              </a:rPr>
              <a:t>PAGSASANAY</a:t>
            </a:r>
            <a:endParaRPr b="0" lang="en-PH" sz="3800" spc="-1" strike="noStrike">
              <a:latin typeface="Arial"/>
            </a:endParaRPr>
          </a:p>
        </p:txBody>
      </p:sp>
      <p:sp>
        <p:nvSpPr>
          <p:cNvPr id="230" name="PlaceHolder 9"/>
          <p:cNvSpPr/>
          <p:nvPr/>
        </p:nvSpPr>
        <p:spPr>
          <a:xfrm>
            <a:off x="609480" y="1604880"/>
            <a:ext cx="10954800" cy="3959640"/>
          </a:xfrm>
          <a:prstGeom prst="rect">
            <a:avLst/>
          </a:prstGeom>
          <a:noFill/>
          <a:ln w="0">
            <a:noFill/>
          </a:ln>
        </p:spPr>
        <p:style>
          <a:lnRef idx="0"/>
          <a:fillRef idx="0"/>
          <a:effectRef idx="0"/>
          <a:fontRef idx="minor"/>
        </p:style>
      </p:sp>
      <p:sp>
        <p:nvSpPr>
          <p:cNvPr id="231" name="PlaceHolder 11"/>
          <p:cNvSpPr/>
          <p:nvPr/>
        </p:nvSpPr>
        <p:spPr>
          <a:xfrm>
            <a:off x="609840" y="1604520"/>
            <a:ext cx="10954800" cy="3959640"/>
          </a:xfrm>
          <a:prstGeom prst="rect">
            <a:avLst/>
          </a:prstGeom>
          <a:noFill/>
          <a:ln w="0">
            <a:noFill/>
          </a:ln>
        </p:spPr>
        <p:style>
          <a:lnRef idx="0"/>
          <a:fillRef idx="0"/>
          <a:effectRef idx="0"/>
          <a:fontRef idx="minor"/>
        </p:style>
      </p:sp>
      <p:sp>
        <p:nvSpPr>
          <p:cNvPr id="232" name="PlaceHolder 2"/>
          <p:cNvSpPr>
            <a:spLocks noGrp="1"/>
          </p:cNvSpPr>
          <p:nvPr>
            <p:ph/>
          </p:nvPr>
        </p:nvSpPr>
        <p:spPr>
          <a:xfrm>
            <a:off x="609840" y="1591200"/>
            <a:ext cx="10968120" cy="3972960"/>
          </a:xfrm>
          <a:prstGeom prst="rect">
            <a:avLst/>
          </a:prstGeom>
          <a:noFill/>
          <a:ln w="0">
            <a:noFill/>
          </a:ln>
        </p:spPr>
        <p:txBody>
          <a:bodyPr lIns="0" rIns="0" tIns="0" bIns="0" anchor="t">
            <a:normAutofit/>
          </a:bodyPr>
          <a:p>
            <a:pPr algn="just">
              <a:lnSpc>
                <a:spcPct val="100000"/>
              </a:lnSpc>
              <a:buNone/>
            </a:pPr>
            <a:r>
              <a:rPr b="1" lang="en-PH" sz="1800" spc="-1" strike="noStrike">
                <a:solidFill>
                  <a:srgbClr val="000000"/>
                </a:solidFill>
                <a:latin typeface="Lato"/>
              </a:rPr>
              <a:t>PANUTO:</a:t>
            </a:r>
            <a:r>
              <a:rPr b="0" lang="en-PH" sz="1800" spc="-1" strike="noStrike">
                <a:solidFill>
                  <a:srgbClr val="000000"/>
                </a:solidFill>
                <a:latin typeface="Lato"/>
              </a:rPr>
              <a:t> Tukuyin ang</a:t>
            </a:r>
            <a:r>
              <a:rPr b="0" lang="en-PH" sz="1800" spc="-1" strike="noStrike">
                <a:solidFill>
                  <a:srgbClr val="000000"/>
                </a:solidFill>
                <a:latin typeface="Lato"/>
                <a:ea typeface="AppleSystemUIFont"/>
              </a:rPr>
              <a:t> pangalan o lugar na hindi kabilang sa pangkat.</a:t>
            </a:r>
            <a:endParaRPr b="0" lang="en-PH" sz="1800" spc="-1" strike="noStrike">
              <a:latin typeface="Arial"/>
            </a:endParaRPr>
          </a:p>
          <a:p>
            <a:pPr algn="just">
              <a:lnSpc>
                <a:spcPct val="100000"/>
              </a:lnSpc>
              <a:buNone/>
            </a:pPr>
            <a:endParaRPr b="0" lang="en-PH" sz="1800" spc="-1" strike="noStrike">
              <a:latin typeface="Arial"/>
            </a:endParaRPr>
          </a:p>
          <a:p>
            <a:pPr algn="just">
              <a:lnSpc>
                <a:spcPct val="100000"/>
              </a:lnSpc>
              <a:buNone/>
            </a:pPr>
            <a:r>
              <a:rPr b="0" lang="en-PH" sz="1800" spc="-1" strike="noStrike">
                <a:solidFill>
                  <a:srgbClr val="000000"/>
                </a:solidFill>
                <a:latin typeface="Lato"/>
                <a:ea typeface="AppleSystemUIFont"/>
              </a:rPr>
              <a:t>1.</a:t>
            </a: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Arabe</a:t>
            </a: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Jew</a:t>
            </a: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Turk</a:t>
            </a: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Indo-Aryan</a:t>
            </a:r>
            <a:endParaRPr b="0" lang="en-PH" sz="1800" spc="-1" strike="noStrike">
              <a:latin typeface="Arial"/>
            </a:endParaRPr>
          </a:p>
          <a:p>
            <a:pPr algn="just">
              <a:lnSpc>
                <a:spcPct val="100000"/>
              </a:lnSpc>
              <a:buNone/>
            </a:pPr>
            <a:r>
              <a:rPr b="0" lang="en-PH" sz="1800" spc="-1" strike="noStrike">
                <a:solidFill>
                  <a:srgbClr val="000000"/>
                </a:solidFill>
                <a:latin typeface="Lato"/>
                <a:ea typeface="AppleSystemUIFont"/>
              </a:rPr>
              <a:t>2.</a:t>
            </a: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Sino-Tibetan</a:t>
            </a: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Korean</a:t>
            </a: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Japanese</a:t>
            </a: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Persian</a:t>
            </a:r>
            <a:endParaRPr b="0" lang="en-PH" sz="1800" spc="-1" strike="noStrike">
              <a:latin typeface="Arial"/>
            </a:endParaRPr>
          </a:p>
          <a:p>
            <a:pPr algn="just">
              <a:lnSpc>
                <a:spcPct val="100000"/>
              </a:lnSpc>
              <a:buNone/>
            </a:pPr>
            <a:r>
              <a:rPr b="0" lang="en-PH" sz="1800" spc="-1" strike="noStrike">
                <a:solidFill>
                  <a:srgbClr val="000000"/>
                </a:solidFill>
                <a:latin typeface="Lato"/>
                <a:ea typeface="AppleSystemUIFont"/>
              </a:rPr>
              <a:t>3.</a:t>
            </a: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Filipino</a:t>
            </a: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Malaysian</a:t>
            </a: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Tamil</a:t>
            </a: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Thai</a:t>
            </a:r>
            <a:endParaRPr b="0" lang="en-PH" sz="1800" spc="-1" strike="noStrike">
              <a:latin typeface="Arial"/>
            </a:endParaRPr>
          </a:p>
          <a:p>
            <a:pPr algn="just">
              <a:lnSpc>
                <a:spcPct val="100000"/>
              </a:lnSpc>
              <a:buNone/>
            </a:pPr>
            <a:r>
              <a:rPr b="0" lang="en-PH" sz="1800" spc="-1" strike="noStrike">
                <a:solidFill>
                  <a:srgbClr val="000000"/>
                </a:solidFill>
                <a:latin typeface="Lato"/>
                <a:ea typeface="AppleSystemUIFont"/>
              </a:rPr>
              <a:t>4.</a:t>
            </a: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Afghan</a:t>
            </a: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Japanese</a:t>
            </a: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Arabe</a:t>
            </a: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Jew</a:t>
            </a:r>
            <a:endParaRPr b="0" lang="en-PH" sz="1800" spc="-1" strike="noStrike">
              <a:latin typeface="Arial"/>
            </a:endParaRPr>
          </a:p>
          <a:p>
            <a:pPr algn="just">
              <a:lnSpc>
                <a:spcPct val="100000"/>
              </a:lnSpc>
              <a:buNone/>
            </a:pPr>
            <a:r>
              <a:rPr b="0" lang="en-PH" sz="1800" spc="-1" strike="noStrike">
                <a:solidFill>
                  <a:srgbClr val="000000"/>
                </a:solidFill>
                <a:latin typeface="Lato"/>
                <a:ea typeface="AppleSystemUIFont"/>
              </a:rPr>
              <a:t>5.</a:t>
            </a: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Ainu</a:t>
            </a: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Bahasa</a:t>
            </a: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Kerala</a:t>
            </a: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Dravidian</a:t>
            </a:r>
            <a:endParaRPr b="0" lang="en-PH" sz="1800" spc="-1" strike="noStrike">
              <a:latin typeface="Arial"/>
            </a:endParaRPr>
          </a:p>
          <a:p>
            <a:pPr algn="just">
              <a:lnSpc>
                <a:spcPct val="100000"/>
              </a:lnSpc>
              <a:buNone/>
            </a:pPr>
            <a:endParaRPr b="0" lang="en-PH" sz="1800" spc="-1" strike="noStrike">
              <a:latin typeface="Arial"/>
            </a:endParaRPr>
          </a:p>
          <a:p>
            <a:pPr algn="just">
              <a:lnSpc>
                <a:spcPct val="100000"/>
              </a:lnSpc>
              <a:buNone/>
            </a:pP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3" name="PlaceHolder 1"/>
          <p:cNvSpPr>
            <a:spLocks noGrp="1"/>
          </p:cNvSpPr>
          <p:nvPr>
            <p:ph type="title"/>
          </p:nvPr>
        </p:nvSpPr>
        <p:spPr>
          <a:xfrm>
            <a:off x="609480" y="273600"/>
            <a:ext cx="10954800" cy="1127160"/>
          </a:xfrm>
          <a:prstGeom prst="rect">
            <a:avLst/>
          </a:prstGeom>
          <a:noFill/>
          <a:ln w="0">
            <a:noFill/>
          </a:ln>
        </p:spPr>
        <p:txBody>
          <a:bodyPr lIns="0" rIns="0" tIns="0" bIns="0" anchor="ctr">
            <a:noAutofit/>
          </a:bodyPr>
          <a:p>
            <a:pPr>
              <a:lnSpc>
                <a:spcPct val="100000"/>
              </a:lnSpc>
              <a:buNone/>
            </a:pPr>
            <a:r>
              <a:rPr b="1" lang="en-PH" sz="3800" spc="-1" strike="noStrike">
                <a:latin typeface="Lato"/>
              </a:rPr>
              <a:t>SUSI SA PAGWAWASTO</a:t>
            </a:r>
            <a:endParaRPr b="0" lang="en-PH" sz="3800" spc="-1" strike="noStrike">
              <a:latin typeface="Arial"/>
            </a:endParaRPr>
          </a:p>
        </p:txBody>
      </p:sp>
      <p:sp>
        <p:nvSpPr>
          <p:cNvPr id="234" name="PlaceHolder 2"/>
          <p:cNvSpPr>
            <a:spLocks noGrp="1"/>
          </p:cNvSpPr>
          <p:nvPr>
            <p:ph/>
          </p:nvPr>
        </p:nvSpPr>
        <p:spPr>
          <a:xfrm>
            <a:off x="609480" y="1604520"/>
            <a:ext cx="10954800" cy="3959640"/>
          </a:xfrm>
          <a:prstGeom prst="rect">
            <a:avLst/>
          </a:prstGeom>
          <a:noFill/>
          <a:ln w="0">
            <a:noFill/>
          </a:ln>
        </p:spPr>
        <p:txBody>
          <a:bodyPr lIns="0" rIns="0" tIns="0" bIns="0" anchor="t">
            <a:normAutofit/>
          </a:bodyPr>
          <a:p>
            <a:pPr>
              <a:lnSpc>
                <a:spcPct val="100000"/>
              </a:lnSpc>
              <a:buNone/>
            </a:pPr>
            <a:r>
              <a:rPr b="0" lang="en-PH" sz="1800" spc="-1" strike="noStrike">
                <a:latin typeface="Lato"/>
              </a:rPr>
              <a:t>1. Indo-Aryan</a:t>
            </a:r>
            <a:endParaRPr b="0" lang="en-PH" sz="1800" spc="-1" strike="noStrike">
              <a:latin typeface="Arial"/>
            </a:endParaRPr>
          </a:p>
          <a:p>
            <a:pPr>
              <a:lnSpc>
                <a:spcPct val="100000"/>
              </a:lnSpc>
              <a:buNone/>
            </a:pPr>
            <a:r>
              <a:rPr b="0" lang="en-PH" sz="1800" spc="-1" strike="noStrike">
                <a:latin typeface="Lato"/>
              </a:rPr>
              <a:t>2. Korean</a:t>
            </a:r>
            <a:endParaRPr b="0" lang="en-PH" sz="1800" spc="-1" strike="noStrike">
              <a:latin typeface="Arial"/>
            </a:endParaRPr>
          </a:p>
          <a:p>
            <a:pPr>
              <a:lnSpc>
                <a:spcPct val="100000"/>
              </a:lnSpc>
              <a:buNone/>
            </a:pPr>
            <a:r>
              <a:rPr b="0" lang="en-PH" sz="1800" spc="-1" strike="noStrike">
                <a:latin typeface="Lato"/>
              </a:rPr>
              <a:t>3. Tamil</a:t>
            </a:r>
            <a:endParaRPr b="0" lang="en-PH" sz="1800" spc="-1" strike="noStrike">
              <a:latin typeface="Arial"/>
            </a:endParaRPr>
          </a:p>
          <a:p>
            <a:pPr>
              <a:lnSpc>
                <a:spcPct val="100000"/>
              </a:lnSpc>
              <a:buNone/>
            </a:pPr>
            <a:r>
              <a:rPr b="0" lang="en-PH" sz="1800" spc="-1" strike="noStrike">
                <a:latin typeface="Lato"/>
              </a:rPr>
              <a:t>4. Japanese</a:t>
            </a:r>
            <a:endParaRPr b="0" lang="en-PH" sz="1800" spc="-1" strike="noStrike">
              <a:latin typeface="Arial"/>
            </a:endParaRPr>
          </a:p>
          <a:p>
            <a:pPr>
              <a:lnSpc>
                <a:spcPct val="100000"/>
              </a:lnSpc>
              <a:buNone/>
            </a:pPr>
            <a:r>
              <a:rPr b="0" lang="en-PH" sz="1800" spc="-1" strike="noStrike">
                <a:latin typeface="Lato"/>
              </a:rPr>
              <a:t>5. Dravidian</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1" name="PlaceHolder 1"/>
          <p:cNvSpPr>
            <a:spLocks noGrp="1"/>
          </p:cNvSpPr>
          <p:nvPr>
            <p:ph type="title"/>
          </p:nvPr>
        </p:nvSpPr>
        <p:spPr>
          <a:xfrm>
            <a:off x="609480" y="273600"/>
            <a:ext cx="10972080" cy="1144440"/>
          </a:xfrm>
          <a:prstGeom prst="rect">
            <a:avLst/>
          </a:prstGeom>
          <a:noFill/>
          <a:ln w="0">
            <a:noFill/>
          </a:ln>
        </p:spPr>
        <p:txBody>
          <a:bodyPr lIns="0" rIns="0" tIns="0" bIns="0" anchor="ctr">
            <a:noAutofit/>
          </a:bodyPr>
          <a:p>
            <a:pPr algn="just">
              <a:lnSpc>
                <a:spcPct val="100000"/>
              </a:lnSpc>
              <a:buNone/>
            </a:pPr>
            <a:r>
              <a:rPr b="1" lang="en-US" sz="4000" spc="-1" strike="noStrike">
                <a:solidFill>
                  <a:srgbClr val="472702"/>
                </a:solidFill>
                <a:latin typeface="Lato"/>
                <a:ea typeface="DejaVu Sans"/>
              </a:rPr>
              <a:t>Mga Pangkat Etnolingguwistiko sa Asya</a:t>
            </a:r>
            <a:endParaRPr b="0" lang="en-PH" sz="4000" spc="-1" strike="noStrike">
              <a:latin typeface="Arial"/>
            </a:endParaRPr>
          </a:p>
        </p:txBody>
      </p:sp>
      <p:sp>
        <p:nvSpPr>
          <p:cNvPr id="212" name="PlaceHolder 2"/>
          <p:cNvSpPr>
            <a:spLocks noGrp="1"/>
          </p:cNvSpPr>
          <p:nvPr>
            <p:ph/>
          </p:nvPr>
        </p:nvSpPr>
        <p:spPr>
          <a:xfrm>
            <a:off x="609480" y="1604520"/>
            <a:ext cx="10972080" cy="3976920"/>
          </a:xfrm>
          <a:prstGeom prst="rect">
            <a:avLst/>
          </a:prstGeom>
          <a:noFill/>
          <a:ln w="0">
            <a:noFill/>
          </a:ln>
        </p:spPr>
        <p:txBody>
          <a:bodyPr lIns="0" rIns="0" tIns="0" bIns="0" anchor="t">
            <a:normAutofit/>
          </a:bodyPr>
          <a:p>
            <a:pPr algn="just">
              <a:lnSpc>
                <a:spcPct val="100000"/>
              </a:lnSpc>
              <a:spcBef>
                <a:spcPts val="1417"/>
              </a:spcBef>
              <a:buNone/>
            </a:pPr>
            <a:r>
              <a:rPr b="0" lang="en-PH" sz="2000" spc="-1" strike="noStrike">
                <a:latin typeface="Lato"/>
              </a:rPr>
              <a:t>Marami ang aspektong nagbibigay-daan upang lubos na matukoy ang kaibahan at pagkakapareho ng mga tao sa mundo. Ang ilan sa mga paraang ito ay ang pagsangguni sa aspektong pisikal, lugar na kinaroroonan, at paraan ng pamumuhay o kultura. Ang kultura ay binubuo ng maraming dimensiyon na nagpapatatag sa pagkakakilanlan ng mga tao sa iba’t ibang lipunan. Ang wika ang pangunahing salik upang mabuo ang pagkakakilanlan ng mga grupong etnolingguwistiko. Dahil dito, nagkakaroon ng ugnayang panloob at nahuhubog ang kultura ng nasabing pangkat. Ang mga wika sa Asya ay hinahati sa dalawang kategorya: ang </a:t>
            </a:r>
            <a:r>
              <a:rPr b="1" i="1" lang="en-PH" sz="2000" spc="-1" strike="noStrike">
                <a:latin typeface="Lato"/>
              </a:rPr>
              <a:t>tonal</a:t>
            </a:r>
            <a:r>
              <a:rPr b="0" lang="en-PH" sz="2000" spc="-1" strike="noStrike">
                <a:latin typeface="Lato"/>
              </a:rPr>
              <a:t> at </a:t>
            </a:r>
            <a:r>
              <a:rPr b="1" i="1" lang="en-PH" sz="2000" spc="-1" strike="noStrike">
                <a:latin typeface="Lato"/>
              </a:rPr>
              <a:t>nontonal</a:t>
            </a:r>
            <a:r>
              <a:rPr b="0" lang="en-PH" sz="2000" spc="-1" strike="noStrike">
                <a:latin typeface="Lato"/>
              </a:rPr>
              <a:t>.</a:t>
            </a:r>
            <a:endParaRPr b="0" lang="en-PH" sz="2000" spc="-1" strike="noStrike">
              <a:latin typeface="Arial"/>
            </a:endParaRPr>
          </a:p>
          <a:p>
            <a:pPr algn="just">
              <a:lnSpc>
                <a:spcPct val="100000"/>
              </a:lnSpc>
              <a:spcBef>
                <a:spcPts val="1417"/>
              </a:spcBef>
              <a:buNone/>
            </a:pPr>
            <a:endParaRPr b="0" lang="en-PH" sz="20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3" name="PlaceHolder 1"/>
          <p:cNvSpPr>
            <a:spLocks noGrp="1"/>
          </p:cNvSpPr>
          <p:nvPr>
            <p:ph type="title"/>
          </p:nvPr>
        </p:nvSpPr>
        <p:spPr>
          <a:xfrm>
            <a:off x="609480" y="273600"/>
            <a:ext cx="10972080" cy="1144440"/>
          </a:xfrm>
          <a:prstGeom prst="rect">
            <a:avLst/>
          </a:prstGeom>
          <a:noFill/>
          <a:ln w="0">
            <a:noFill/>
          </a:ln>
        </p:spPr>
        <p:txBody>
          <a:bodyPr lIns="0" rIns="0" tIns="0" bIns="0" anchor="ctr">
            <a:noAutofit/>
          </a:bodyPr>
          <a:p>
            <a:pPr algn="just">
              <a:lnSpc>
                <a:spcPct val="100000"/>
              </a:lnSpc>
              <a:buNone/>
            </a:pPr>
            <a:r>
              <a:rPr b="1" lang="en-US" sz="4000" spc="-1" strike="noStrike">
                <a:solidFill>
                  <a:srgbClr val="472702"/>
                </a:solidFill>
                <a:latin typeface="Lato"/>
                <a:ea typeface="DejaVu Sans"/>
              </a:rPr>
              <a:t>Mga Pangkat Etnolingguwistiko sa Asya</a:t>
            </a:r>
            <a:endParaRPr b="0" lang="en-PH" sz="4000" spc="-1" strike="noStrike">
              <a:latin typeface="Arial"/>
            </a:endParaRPr>
          </a:p>
        </p:txBody>
      </p:sp>
      <p:graphicFrame>
        <p:nvGraphicFramePr>
          <p:cNvPr id="214" name=""/>
          <p:cNvGraphicFramePr/>
          <p:nvPr/>
        </p:nvGraphicFramePr>
        <p:xfrm>
          <a:off x="1494360" y="2215080"/>
          <a:ext cx="9305280" cy="2159280"/>
        </p:xfrm>
        <a:graphic>
          <a:graphicData uri="http://schemas.openxmlformats.org/drawingml/2006/table">
            <a:tbl>
              <a:tblPr/>
              <a:tblGrid>
                <a:gridCol w="4652280"/>
                <a:gridCol w="4653360"/>
              </a:tblGrid>
              <a:tr h="719640">
                <a:tc>
                  <a:txBody>
                    <a:bodyPr lIns="90000" rIns="90000" anchor="ctr">
                      <a:noAutofit/>
                    </a:bodyPr>
                    <a:p>
                      <a:pPr algn="ctr">
                        <a:lnSpc>
                          <a:spcPct val="100000"/>
                        </a:lnSpc>
                        <a:buNone/>
                      </a:pPr>
                      <a:r>
                        <a:rPr b="1" lang="en-PH" sz="2000" spc="-1" strike="noStrike">
                          <a:latin typeface="Lato"/>
                        </a:rPr>
                        <a:t>TONAL</a:t>
                      </a:r>
                      <a:endParaRPr b="0" lang="en-PH" sz="2000" spc="-1" strike="noStrike">
                        <a:latin typeface="Arial"/>
                      </a:endParaRPr>
                    </a:p>
                  </a:txBody>
                  <a:tcPr anchor="ctr" marL="90000" marR="90000">
                    <a:lnL w="720">
                      <a:solidFill>
                        <a:srgbClr val="ffffff"/>
                      </a:solidFill>
                    </a:lnL>
                    <a:lnR w="720">
                      <a:solidFill>
                        <a:srgbClr val="ffffff"/>
                      </a:solidFill>
                    </a:lnR>
                    <a:lnT w="720">
                      <a:solidFill>
                        <a:srgbClr val="ffffff"/>
                      </a:solidFill>
                    </a:lnT>
                    <a:lnB w="720">
                      <a:solidFill>
                        <a:srgbClr val="ffffff"/>
                      </a:solidFill>
                    </a:lnB>
                    <a:solidFill>
                      <a:srgbClr val="33a3a3"/>
                    </a:solidFill>
                  </a:tcPr>
                </a:tc>
                <a:tc>
                  <a:txBody>
                    <a:bodyPr lIns="90000" rIns="90000" anchor="ctr">
                      <a:noAutofit/>
                    </a:bodyPr>
                    <a:p>
                      <a:pPr algn="ctr">
                        <a:lnSpc>
                          <a:spcPct val="100000"/>
                        </a:lnSpc>
                        <a:buNone/>
                      </a:pPr>
                      <a:r>
                        <a:rPr b="1" lang="en-PH" sz="2000" spc="-1" strike="noStrike">
                          <a:latin typeface="Lato"/>
                        </a:rPr>
                        <a:t>NONTONAL</a:t>
                      </a:r>
                      <a:endParaRPr b="0" lang="en-PH" sz="2000" spc="-1" strike="noStrike">
                        <a:latin typeface="Arial"/>
                      </a:endParaRPr>
                    </a:p>
                  </a:txBody>
                  <a:tcPr anchor="ctr" marL="90000" marR="90000">
                    <a:lnL w="720">
                      <a:solidFill>
                        <a:srgbClr val="ffffff"/>
                      </a:solidFill>
                    </a:lnL>
                    <a:lnR w="720">
                      <a:solidFill>
                        <a:srgbClr val="ffffff"/>
                      </a:solidFill>
                    </a:lnR>
                    <a:lnT w="720">
                      <a:solidFill>
                        <a:srgbClr val="ffffff"/>
                      </a:solidFill>
                    </a:lnT>
                    <a:lnB w="720">
                      <a:solidFill>
                        <a:srgbClr val="ffffff"/>
                      </a:solidFill>
                    </a:lnB>
                    <a:solidFill>
                      <a:srgbClr val="33a3a3"/>
                    </a:solidFill>
                  </a:tcPr>
                </a:tc>
              </a:tr>
              <a:tr h="719640">
                <a:tc>
                  <a:txBody>
                    <a:bodyPr lIns="90000" rIns="90000" anchor="ctr">
                      <a:noAutofit/>
                    </a:bodyPr>
                    <a:p>
                      <a:pPr algn="just">
                        <a:lnSpc>
                          <a:spcPct val="100000"/>
                        </a:lnSpc>
                        <a:buNone/>
                      </a:pPr>
                      <a:r>
                        <a:rPr b="0" lang="en-PH" sz="1800" spc="-1" strike="noStrike">
                          <a:latin typeface="Lato"/>
                          <a:ea typeface="AppleSystemUIFont"/>
                        </a:rPr>
                        <a:t>mga salita o pangungusap ayon sa tono ng pagkabigkas</a:t>
                      </a:r>
                      <a:endParaRPr b="0" lang="en-PH" sz="1800" spc="-1" strike="noStrike">
                        <a:latin typeface="Arial"/>
                      </a:endParaRPr>
                    </a:p>
                  </a:txBody>
                  <a:tcPr anchor="ctr" marL="90000" marR="90000">
                    <a:lnL w="720">
                      <a:solidFill>
                        <a:srgbClr val="ffffff"/>
                      </a:solidFill>
                    </a:lnL>
                    <a:lnR w="720">
                      <a:solidFill>
                        <a:srgbClr val="ffffff"/>
                      </a:solidFill>
                    </a:lnR>
                    <a:lnT w="720">
                      <a:solidFill>
                        <a:srgbClr val="ffffff"/>
                      </a:solidFill>
                    </a:lnT>
                    <a:lnB w="720">
                      <a:solidFill>
                        <a:srgbClr val="ffffff"/>
                      </a:solidFill>
                    </a:lnB>
                    <a:solidFill>
                      <a:srgbClr val="ccffff"/>
                    </a:solidFill>
                  </a:tcPr>
                </a:tc>
                <a:tc>
                  <a:txBody>
                    <a:bodyPr lIns="90000" rIns="90000" anchor="ctr">
                      <a:noAutofit/>
                    </a:bodyPr>
                    <a:p>
                      <a:pPr algn="just">
                        <a:lnSpc>
                          <a:spcPct val="100000"/>
                        </a:lnSpc>
                        <a:buNone/>
                      </a:pPr>
                      <a:r>
                        <a:rPr b="0" lang="en-PH" sz="1800" spc="-1" strike="noStrike">
                          <a:latin typeface="Lato"/>
                          <a:ea typeface="AppleSystemUIFont"/>
                        </a:rPr>
                        <a:t>mga salita o pangungusap na hindi nagbabago ang kahulugan sa pagbabago ng tono ng mga salita</a:t>
                      </a:r>
                      <a:endParaRPr b="0" lang="en-PH" sz="1800" spc="-1" strike="noStrike">
                        <a:latin typeface="Arial"/>
                      </a:endParaRPr>
                    </a:p>
                  </a:txBody>
                  <a:tcPr anchor="ctr" marL="90000" marR="90000">
                    <a:lnL w="720">
                      <a:solidFill>
                        <a:srgbClr val="ffffff"/>
                      </a:solidFill>
                    </a:lnL>
                    <a:lnR w="720">
                      <a:solidFill>
                        <a:srgbClr val="ffffff"/>
                      </a:solidFill>
                    </a:lnR>
                    <a:lnT w="720">
                      <a:solidFill>
                        <a:srgbClr val="ffffff"/>
                      </a:solidFill>
                    </a:lnT>
                    <a:lnB w="720">
                      <a:solidFill>
                        <a:srgbClr val="ffffff"/>
                      </a:solidFill>
                    </a:lnB>
                    <a:solidFill>
                      <a:srgbClr val="ccffff"/>
                    </a:solidFill>
                  </a:tcPr>
                </a:tc>
              </a:tr>
              <a:tr h="720360">
                <a:tc>
                  <a:txBody>
                    <a:bodyPr lIns="90000" rIns="90000" anchor="t">
                      <a:noAutofit/>
                    </a:bodyPr>
                    <a:p>
                      <a:pPr algn="just">
                        <a:lnSpc>
                          <a:spcPct val="100000"/>
                        </a:lnSpc>
                        <a:buNone/>
                      </a:pPr>
                      <a:r>
                        <a:rPr b="0" lang="en-PH" sz="1800" spc="-1" strike="noStrike">
                          <a:latin typeface="Lato"/>
                          <a:ea typeface="AppleSystemUIFont"/>
                        </a:rPr>
                        <a:t>Mga halimbawa: Chinese, Vietnamese, Thai, at Burmese</a:t>
                      </a:r>
                      <a:endParaRPr b="0" lang="en-PH" sz="1800" spc="-1" strike="noStrike">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ccffff"/>
                    </a:solidFill>
                  </a:tcPr>
                </a:tc>
                <a:tc>
                  <a:txBody>
                    <a:bodyPr lIns="90000" rIns="90000" anchor="ctr">
                      <a:noAutofit/>
                    </a:bodyPr>
                    <a:p>
                      <a:pPr algn="just">
                        <a:lnSpc>
                          <a:spcPct val="100000"/>
                        </a:lnSpc>
                        <a:buNone/>
                      </a:pPr>
                      <a:r>
                        <a:rPr b="0" lang="en-PH" sz="1800" spc="-1" strike="noStrike">
                          <a:latin typeface="Lato"/>
                          <a:ea typeface="AppleSystemUIFont"/>
                        </a:rPr>
                        <a:t>Mga halimbawa: Japanese, Filipino, Korean, Javanese, at Khmer (Cambodian)</a:t>
                      </a:r>
                      <a:endParaRPr b="0" lang="en-PH" sz="1800" spc="-1" strike="noStrike">
                        <a:latin typeface="Arial"/>
                      </a:endParaRPr>
                    </a:p>
                  </a:txBody>
                  <a:tcPr anchor="ctr" marL="90000" marR="90000">
                    <a:lnL w="720">
                      <a:solidFill>
                        <a:srgbClr val="ffffff"/>
                      </a:solidFill>
                    </a:lnL>
                    <a:lnR w="720">
                      <a:solidFill>
                        <a:srgbClr val="ffffff"/>
                      </a:solidFill>
                    </a:lnR>
                    <a:lnT w="720">
                      <a:solidFill>
                        <a:srgbClr val="ffffff"/>
                      </a:solidFill>
                    </a:lnT>
                    <a:lnB w="720">
                      <a:solidFill>
                        <a:srgbClr val="ffffff"/>
                      </a:solidFill>
                    </a:lnB>
                    <a:solidFill>
                      <a:srgbClr val="ccffff"/>
                    </a:solidFill>
                  </a:tcPr>
                </a:tc>
              </a:tr>
            </a:tbl>
          </a:graphicData>
        </a:graphic>
      </p:graphicFrame>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5" name="PlaceHolder 1"/>
          <p:cNvSpPr>
            <a:spLocks noGrp="1"/>
          </p:cNvSpPr>
          <p:nvPr>
            <p:ph type="title"/>
          </p:nvPr>
        </p:nvSpPr>
        <p:spPr>
          <a:xfrm>
            <a:off x="609480" y="273600"/>
            <a:ext cx="10972080" cy="1144440"/>
          </a:xfrm>
          <a:prstGeom prst="rect">
            <a:avLst/>
          </a:prstGeom>
          <a:noFill/>
          <a:ln w="0">
            <a:noFill/>
          </a:ln>
        </p:spPr>
        <p:txBody>
          <a:bodyPr lIns="0" rIns="0" tIns="0" bIns="0" anchor="ctr">
            <a:noAutofit/>
          </a:bodyPr>
          <a:p>
            <a:pPr algn="just">
              <a:lnSpc>
                <a:spcPct val="100000"/>
              </a:lnSpc>
              <a:buNone/>
            </a:pPr>
            <a:r>
              <a:rPr b="1" lang="en-US" sz="4000" spc="-1" strike="noStrike">
                <a:solidFill>
                  <a:srgbClr val="472702"/>
                </a:solidFill>
                <a:latin typeface="Lato"/>
                <a:ea typeface="DejaVu Sans"/>
              </a:rPr>
              <a:t>Mga Pangkat Etnolingguwistiko sa Asya</a:t>
            </a:r>
            <a:endParaRPr b="0" lang="en-PH" sz="4000" spc="-1" strike="noStrike">
              <a:latin typeface="Arial"/>
            </a:endParaRPr>
          </a:p>
        </p:txBody>
      </p:sp>
      <p:sp>
        <p:nvSpPr>
          <p:cNvPr id="216" name="PlaceHolder 2"/>
          <p:cNvSpPr>
            <a:spLocks noGrp="1"/>
          </p:cNvSpPr>
          <p:nvPr>
            <p:ph/>
          </p:nvPr>
        </p:nvSpPr>
        <p:spPr>
          <a:xfrm>
            <a:off x="609480" y="1604520"/>
            <a:ext cx="10972080" cy="1455120"/>
          </a:xfrm>
          <a:prstGeom prst="rect">
            <a:avLst/>
          </a:prstGeom>
          <a:noFill/>
          <a:ln w="0">
            <a:noFill/>
          </a:ln>
        </p:spPr>
        <p:txBody>
          <a:bodyPr lIns="0" rIns="0" tIns="0" bIns="0" anchor="t">
            <a:normAutofit/>
          </a:bodyPr>
          <a:p>
            <a:pPr algn="just">
              <a:lnSpc>
                <a:spcPct val="100000"/>
              </a:lnSpc>
              <a:spcBef>
                <a:spcPts val="1417"/>
              </a:spcBef>
              <a:buNone/>
            </a:pPr>
            <a:r>
              <a:rPr b="0" lang="en-PH" sz="2000" spc="-1" strike="noStrike">
                <a:latin typeface="Lato"/>
                <a:ea typeface="AppleSystemUIFont"/>
              </a:rPr>
              <a:t>Kung iyong mapapansin, naiuugnay ang tawag sa mga taong kabilang sa pangkat etnolingguwistiko sa pangalan ng kanilang wika tulad ng pagtukoy sa mga Chinese, Japanese, at iba pa. Ipinahihiwatig nito ang kahalagahan ng wika. Ito ang humuhubog, tumutulong, at tumataguyod sa kulturang Asyano. </a:t>
            </a:r>
            <a:r>
              <a:rPr b="1" lang="en-PH" sz="2000" spc="-1" strike="noStrike">
                <a:latin typeface="Lato"/>
                <a:ea typeface="AppleSystemUIFont"/>
              </a:rPr>
              <a:t>Wika</a:t>
            </a:r>
            <a:r>
              <a:rPr b="0" lang="en-PH" sz="2000" spc="-1" strike="noStrike">
                <a:latin typeface="Lato"/>
                <a:ea typeface="AppleSystemUIFont"/>
              </a:rPr>
              <a:t> ang sumasalamin sa kabuoan ng kultura ng isang pangkat etnolingguwistiko.</a:t>
            </a:r>
            <a:endParaRPr b="0" lang="en-PH" sz="2000" spc="-1" strike="noStrike">
              <a:latin typeface="Arial"/>
            </a:endParaRPr>
          </a:p>
        </p:txBody>
      </p:sp>
      <p:graphicFrame>
        <p:nvGraphicFramePr>
          <p:cNvPr id="217" name=""/>
          <p:cNvGraphicFramePr/>
          <p:nvPr/>
        </p:nvGraphicFramePr>
        <p:xfrm>
          <a:off x="1444680" y="2984040"/>
          <a:ext cx="9354960" cy="2918160"/>
        </p:xfrm>
        <a:graphic>
          <a:graphicData uri="http://schemas.openxmlformats.org/drawingml/2006/table">
            <a:tbl>
              <a:tblPr/>
              <a:tblGrid>
                <a:gridCol w="4677120"/>
                <a:gridCol w="4678200"/>
              </a:tblGrid>
              <a:tr h="624960">
                <a:tc gridSpan="2">
                  <a:txBody>
                    <a:bodyPr lIns="90000" rIns="90000" anchor="ctr">
                      <a:noAutofit/>
                    </a:bodyPr>
                    <a:p>
                      <a:pPr algn="ctr">
                        <a:lnSpc>
                          <a:spcPct val="100000"/>
                        </a:lnSpc>
                        <a:buNone/>
                      </a:pPr>
                      <a:r>
                        <a:rPr b="1" lang="en-PH" sz="2000" spc="-1" strike="noStrike">
                          <a:latin typeface="Lato"/>
                        </a:rPr>
                        <a:t>Papel na Ginagampanan ng Wika</a:t>
                      </a:r>
                      <a:endParaRPr b="0" lang="en-PH" sz="2000" spc="-1" strike="noStrike">
                        <a:latin typeface="Arial"/>
                      </a:endParaRPr>
                    </a:p>
                  </a:txBody>
                  <a:tcPr anchor="ctr" marL="90000" marR="90000">
                    <a:lnL w="720">
                      <a:solidFill>
                        <a:srgbClr val="ffffff"/>
                      </a:solidFill>
                    </a:lnL>
                    <a:lnR w="720">
                      <a:solidFill>
                        <a:srgbClr val="ffffff"/>
                      </a:solidFill>
                    </a:lnR>
                    <a:lnT w="720">
                      <a:solidFill>
                        <a:srgbClr val="ffffff"/>
                      </a:solidFill>
                    </a:lnT>
                    <a:lnB w="720">
                      <a:solidFill>
                        <a:srgbClr val="ffffff"/>
                      </a:solidFill>
                    </a:lnB>
                    <a:solidFill>
                      <a:srgbClr val="33a3a3"/>
                    </a:solidFill>
                  </a:tcPr>
                </a:tc>
                <a:tc hMerge="1">
                  <a:tcPr anchor="t" marL="90000" marR="90000">
                    <a:solidFill>
                      <a:srgbClr val="729fcf"/>
                    </a:solidFill>
                  </a:tcPr>
                </a:tc>
              </a:tr>
              <a:tr h="639720">
                <a:tc>
                  <a:txBody>
                    <a:bodyPr lIns="90000" rIns="90000" anchor="ctr">
                      <a:noAutofit/>
                    </a:bodyPr>
                    <a:p>
                      <a:pPr algn="ctr">
                        <a:lnSpc>
                          <a:spcPct val="100000"/>
                        </a:lnSpc>
                        <a:buNone/>
                      </a:pPr>
                      <a:r>
                        <a:rPr b="1" lang="en-PH" sz="1800" spc="-1" strike="noStrike">
                          <a:latin typeface="Lato"/>
                        </a:rPr>
                        <a:t>Pagbubuklod ng Bansa</a:t>
                      </a:r>
                      <a:endParaRPr b="0" lang="en-PH" sz="1800" spc="-1" strike="noStrike">
                        <a:latin typeface="Arial"/>
                      </a:endParaRPr>
                    </a:p>
                  </a:txBody>
                  <a:tcPr anchor="ctr" marL="90000" marR="90000">
                    <a:lnL w="720">
                      <a:solidFill>
                        <a:srgbClr val="ffffff"/>
                      </a:solidFill>
                    </a:lnL>
                    <a:lnR w="720">
                      <a:solidFill>
                        <a:srgbClr val="ffffff"/>
                      </a:solidFill>
                    </a:lnR>
                    <a:lnT w="720">
                      <a:solidFill>
                        <a:srgbClr val="ffffff"/>
                      </a:solidFill>
                    </a:lnT>
                    <a:lnB w="720">
                      <a:solidFill>
                        <a:srgbClr val="ffffff"/>
                      </a:solidFill>
                    </a:lnB>
                    <a:solidFill>
                      <a:srgbClr val="ccffff"/>
                    </a:solidFill>
                  </a:tcPr>
                </a:tc>
                <a:tc>
                  <a:txBody>
                    <a:bodyPr lIns="90000" rIns="90000" anchor="ctr">
                      <a:noAutofit/>
                    </a:bodyPr>
                    <a:p>
                      <a:pPr algn="ctr">
                        <a:lnSpc>
                          <a:spcPct val="100000"/>
                        </a:lnSpc>
                        <a:buNone/>
                      </a:pPr>
                      <a:r>
                        <a:rPr b="1" lang="en-PH" sz="1800" spc="-1" strike="noStrike">
                          <a:latin typeface="Lato"/>
                        </a:rPr>
                        <a:t>Pagkakawatak-watak ng Bansa</a:t>
                      </a:r>
                      <a:endParaRPr b="0" lang="en-PH" sz="1800" spc="-1" strike="noStrike">
                        <a:latin typeface="Arial"/>
                      </a:endParaRPr>
                    </a:p>
                  </a:txBody>
                  <a:tcPr anchor="ctr" marL="90000" marR="90000">
                    <a:lnL w="720">
                      <a:solidFill>
                        <a:srgbClr val="ffffff"/>
                      </a:solidFill>
                    </a:lnL>
                    <a:lnR w="720">
                      <a:solidFill>
                        <a:srgbClr val="ffffff"/>
                      </a:solidFill>
                    </a:lnR>
                    <a:lnT w="720">
                      <a:solidFill>
                        <a:srgbClr val="ffffff"/>
                      </a:solidFill>
                    </a:lnT>
                    <a:lnB w="720">
                      <a:solidFill>
                        <a:srgbClr val="ffffff"/>
                      </a:solidFill>
                    </a:lnB>
                    <a:solidFill>
                      <a:srgbClr val="ccffff"/>
                    </a:solidFill>
                  </a:tcPr>
                </a:tc>
              </a:tr>
              <a:tr h="1653840">
                <a:tc>
                  <a:txBody>
                    <a:bodyPr lIns="90000" rIns="90000" anchor="t">
                      <a:noAutofit/>
                    </a:bodyPr>
                    <a:p>
                      <a:pPr algn="just">
                        <a:lnSpc>
                          <a:spcPct val="100000"/>
                        </a:lnSpc>
                        <a:buNone/>
                      </a:pPr>
                      <a:r>
                        <a:rPr b="0" lang="en-PH" sz="1600" spc="-1" strike="noStrike">
                          <a:latin typeface="Lato"/>
                        </a:rPr>
                        <a:t>Bansang Japan:</a:t>
                      </a:r>
                      <a:endParaRPr b="0" lang="en-PH" sz="1600" spc="-1" strike="noStrike">
                        <a:latin typeface="Arial"/>
                      </a:endParaRPr>
                    </a:p>
                    <a:p>
                      <a:pPr algn="just">
                        <a:lnSpc>
                          <a:spcPct val="100000"/>
                        </a:lnSpc>
                        <a:buNone/>
                      </a:pPr>
                      <a:endParaRPr b="0" lang="en-PH" sz="1600" spc="-1" strike="noStrike">
                        <a:latin typeface="Arial"/>
                      </a:endParaRPr>
                    </a:p>
                    <a:p>
                      <a:pPr marL="216000" indent="-216000" algn="just">
                        <a:lnSpc>
                          <a:spcPct val="100000"/>
                        </a:lnSpc>
                        <a:buClr>
                          <a:srgbClr val="000000"/>
                        </a:buClr>
                        <a:buSzPct val="45000"/>
                        <a:buFont typeface="Wingdings" charset="2"/>
                        <a:buChar char=""/>
                      </a:pPr>
                      <a:r>
                        <a:rPr b="0" lang="en-PH" sz="1600" spc="-1" strike="noStrike">
                          <a:latin typeface="Lato"/>
                        </a:rPr>
                        <a:t>Dahil sa iisa ang wikang ginagamit sa bansa, naging madali at mabilis ang pag-unlad nito.</a:t>
                      </a:r>
                      <a:endParaRPr b="0" lang="en-PH" sz="1600" spc="-1" strike="noStrike">
                        <a:latin typeface="Arial"/>
                      </a:endParaRPr>
                    </a:p>
                    <a:p>
                      <a:pPr marL="216000" indent="-216000" algn="just">
                        <a:lnSpc>
                          <a:spcPct val="100000"/>
                        </a:lnSpc>
                        <a:buClr>
                          <a:srgbClr val="000000"/>
                        </a:buClr>
                        <a:buSzPct val="45000"/>
                        <a:buFont typeface="Wingdings" charset="2"/>
                        <a:buChar char=""/>
                      </a:pPr>
                      <a:r>
                        <a:rPr b="0" lang="en-PH" sz="1600" spc="-1" strike="noStrike">
                          <a:latin typeface="Lato"/>
                        </a:rPr>
                        <a:t>Ang wika rin ang naging susi upang mapayabong ang kulturang Hapones.</a:t>
                      </a:r>
                      <a:endParaRPr b="0" lang="en-PH" sz="1600" spc="-1" strike="noStrike">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ccffff"/>
                    </a:solidFill>
                  </a:tcPr>
                </a:tc>
                <a:tc>
                  <a:txBody>
                    <a:bodyPr lIns="90000" rIns="90000" anchor="t">
                      <a:noAutofit/>
                    </a:bodyPr>
                    <a:p>
                      <a:pPr algn="just">
                        <a:lnSpc>
                          <a:spcPct val="100000"/>
                        </a:lnSpc>
                        <a:buNone/>
                      </a:pPr>
                      <a:r>
                        <a:rPr b="0" lang="en-PH" sz="1600" spc="-1" strike="noStrike">
                          <a:latin typeface="Lato"/>
                        </a:rPr>
                        <a:t>Bansang India, Indonesia, at Pilipinas:</a:t>
                      </a:r>
                      <a:endParaRPr b="0" lang="en-PH" sz="1600" spc="-1" strike="noStrike">
                        <a:latin typeface="Arial"/>
                      </a:endParaRPr>
                    </a:p>
                    <a:p>
                      <a:pPr algn="just">
                        <a:lnSpc>
                          <a:spcPct val="100000"/>
                        </a:lnSpc>
                        <a:buNone/>
                      </a:pPr>
                      <a:endParaRPr b="0" lang="en-PH" sz="1600" spc="-1" strike="noStrike">
                        <a:latin typeface="Arial"/>
                      </a:endParaRPr>
                    </a:p>
                    <a:p>
                      <a:pPr marL="216000" indent="-216000" algn="just">
                        <a:lnSpc>
                          <a:spcPct val="100000"/>
                        </a:lnSpc>
                        <a:buClr>
                          <a:srgbClr val="000000"/>
                        </a:buClr>
                        <a:buSzPct val="45000"/>
                        <a:buFont typeface="Wingdings" charset="2"/>
                        <a:buChar char=""/>
                      </a:pPr>
                      <a:r>
                        <a:rPr b="0" lang="en-PH" sz="1600" spc="-1" strike="noStrike">
                          <a:latin typeface="Lato"/>
                        </a:rPr>
                        <a:t>Balakid ang pagkakaroon ng maraming wika sa isang bansa dahil sa ito ay isa sa maaaring ugat ng hindi pagkakaunawaan na humahantong sa mga suliranin sa pagkakaisa kagaya ng digmaan at hidwaan.</a:t>
                      </a:r>
                      <a:endParaRPr b="0" lang="en-PH" sz="1600" spc="-1" strike="noStrike">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ccffff"/>
                    </a:solidFill>
                  </a:tcPr>
                </a:tc>
              </a:tr>
            </a:tbl>
          </a:graphicData>
        </a:graphic>
      </p:graphicFrame>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8" name="PlaceHolder 1"/>
          <p:cNvSpPr>
            <a:spLocks noGrp="1"/>
          </p:cNvSpPr>
          <p:nvPr>
            <p:ph type="title"/>
          </p:nvPr>
        </p:nvSpPr>
        <p:spPr>
          <a:xfrm>
            <a:off x="609480" y="273600"/>
            <a:ext cx="10972080" cy="1144440"/>
          </a:xfrm>
          <a:prstGeom prst="rect">
            <a:avLst/>
          </a:prstGeom>
          <a:noFill/>
          <a:ln w="0">
            <a:noFill/>
          </a:ln>
        </p:spPr>
        <p:txBody>
          <a:bodyPr lIns="0" rIns="0" tIns="0" bIns="0" anchor="ctr">
            <a:noAutofit/>
          </a:bodyPr>
          <a:p>
            <a:pPr algn="just">
              <a:lnSpc>
                <a:spcPct val="100000"/>
              </a:lnSpc>
              <a:buNone/>
            </a:pPr>
            <a:r>
              <a:rPr b="1" lang="en-US" sz="4000" spc="-1" strike="noStrike">
                <a:solidFill>
                  <a:srgbClr val="472702"/>
                </a:solidFill>
                <a:latin typeface="Lato"/>
                <a:ea typeface="DejaVu Sans"/>
              </a:rPr>
              <a:t>Mga Pangkat Etnolingguwistiko sa Asya</a:t>
            </a:r>
            <a:endParaRPr b="0" lang="en-PH" sz="4000" spc="-1" strike="noStrike">
              <a:latin typeface="Arial"/>
            </a:endParaRPr>
          </a:p>
        </p:txBody>
      </p:sp>
      <p:sp>
        <p:nvSpPr>
          <p:cNvPr id="219" name="PlaceHolder 2"/>
          <p:cNvSpPr>
            <a:spLocks noGrp="1"/>
          </p:cNvSpPr>
          <p:nvPr>
            <p:ph/>
          </p:nvPr>
        </p:nvSpPr>
        <p:spPr>
          <a:xfrm>
            <a:off x="609480" y="1604520"/>
            <a:ext cx="10972080" cy="3976920"/>
          </a:xfrm>
          <a:prstGeom prst="rect">
            <a:avLst/>
          </a:prstGeom>
          <a:noFill/>
          <a:ln w="0">
            <a:noFill/>
          </a:ln>
        </p:spPr>
        <p:txBody>
          <a:bodyPr lIns="0" rIns="0" tIns="0" bIns="0" anchor="t">
            <a:normAutofit/>
          </a:bodyPr>
          <a:p>
            <a:pPr algn="just">
              <a:lnSpc>
                <a:spcPct val="100000"/>
              </a:lnSpc>
              <a:buNone/>
            </a:pPr>
            <a:r>
              <a:rPr b="0" lang="en-PH" sz="2000" spc="-1" strike="noStrike">
                <a:latin typeface="Lato"/>
                <a:ea typeface="AppleSystemUIFont"/>
              </a:rPr>
              <a:t>Isang mahalagang salik sa pagpapanatili ng isang kultura ang patuloy na paggamit ng wika dahil dito dumadaloy ang kaalaman ng lahat sa tungkol sa uri ng pamumuhay mayroon ang isang pangkat. Napananatili ang kultura kung patuloy na ginagamit ang wika. Sa pagkawala ng wika, nawawala rin ang paraan upang maparating ang kaalaman tungkol sa natatanging kultura ng tao.</a:t>
            </a:r>
            <a:endParaRPr b="0" lang="en-PH" sz="2000" spc="-1" strike="noStrike">
              <a:latin typeface="Arial"/>
            </a:endParaRPr>
          </a:p>
          <a:p>
            <a:pPr algn="just">
              <a:lnSpc>
                <a:spcPct val="100000"/>
              </a:lnSpc>
              <a:buNone/>
            </a:pPr>
            <a:endParaRPr b="0" lang="en-PH" sz="2000" spc="-1" strike="noStrike">
              <a:latin typeface="Arial"/>
            </a:endParaRPr>
          </a:p>
          <a:p>
            <a:pPr algn="just">
              <a:lnSpc>
                <a:spcPct val="100000"/>
              </a:lnSpc>
              <a:buNone/>
            </a:pPr>
            <a:r>
              <a:rPr b="0" lang="en-PH" sz="2000" spc="-1" strike="noStrike">
                <a:latin typeface="Lato"/>
                <a:ea typeface="AppleSystemUIFont"/>
              </a:rPr>
              <a:t>Maliban sa pagiging kasangkapan sa patuloy ng pagdaloy ng kultura, ang wika ay nagagamit ng mga taong kasapi sa pangkat etnolingguwistiko saan man sila mapadpad; ginagamit pa rin ang nakagisnang wika sa kabila ng migrasyon at pandarayuhan. Ang Asya ay binubuo ng iba’t ibang pangkat etnolingguwistiko na nagpapamalas ng kani-kanilang katangian.</a:t>
            </a:r>
            <a:endParaRPr b="0" lang="en-PH" sz="20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0" name="PlaceHolder 1"/>
          <p:cNvSpPr>
            <a:spLocks noGrp="1"/>
          </p:cNvSpPr>
          <p:nvPr>
            <p:ph type="title"/>
          </p:nvPr>
        </p:nvSpPr>
        <p:spPr>
          <a:xfrm>
            <a:off x="609480" y="273600"/>
            <a:ext cx="10972080" cy="1144440"/>
          </a:xfrm>
          <a:prstGeom prst="rect">
            <a:avLst/>
          </a:prstGeom>
          <a:noFill/>
          <a:ln w="0">
            <a:noFill/>
          </a:ln>
        </p:spPr>
        <p:txBody>
          <a:bodyPr lIns="0" rIns="0" tIns="0" bIns="0" anchor="ctr">
            <a:noAutofit/>
          </a:bodyPr>
          <a:p>
            <a:pPr algn="just">
              <a:lnSpc>
                <a:spcPct val="100000"/>
              </a:lnSpc>
              <a:buNone/>
            </a:pPr>
            <a:r>
              <a:rPr b="1" lang="en-US" sz="4000" spc="-1" strike="noStrike">
                <a:solidFill>
                  <a:srgbClr val="472702"/>
                </a:solidFill>
                <a:latin typeface="Lato"/>
                <a:ea typeface="DejaVu Sans"/>
              </a:rPr>
              <a:t>Mga Pangkat Etnolingguwistiko sa Asya</a:t>
            </a:r>
            <a:endParaRPr b="0" lang="en-PH" sz="4000" spc="-1" strike="noStrike">
              <a:latin typeface="Arial"/>
            </a:endParaRPr>
          </a:p>
        </p:txBody>
      </p:sp>
      <p:graphicFrame>
        <p:nvGraphicFramePr>
          <p:cNvPr id="221" name=""/>
          <p:cNvGraphicFramePr/>
          <p:nvPr/>
        </p:nvGraphicFramePr>
        <p:xfrm>
          <a:off x="757080" y="1442880"/>
          <a:ext cx="10738440" cy="3599280"/>
        </p:xfrm>
        <a:graphic>
          <a:graphicData uri="http://schemas.openxmlformats.org/drawingml/2006/table">
            <a:tbl>
              <a:tblPr/>
              <a:tblGrid>
                <a:gridCol w="2121840"/>
                <a:gridCol w="2149200"/>
                <a:gridCol w="6467760"/>
              </a:tblGrid>
              <a:tr h="719640">
                <a:tc>
                  <a:txBody>
                    <a:bodyPr lIns="90000" rIns="90000" anchor="ctr">
                      <a:noAutofit/>
                    </a:bodyPr>
                    <a:p>
                      <a:pPr algn="ctr">
                        <a:lnSpc>
                          <a:spcPct val="100000"/>
                        </a:lnSpc>
                        <a:buNone/>
                      </a:pPr>
                      <a:r>
                        <a:rPr b="1" lang="en-PH" sz="2000" spc="-1" strike="noStrike">
                          <a:latin typeface="Lato"/>
                        </a:rPr>
                        <a:t>Rehiyon</a:t>
                      </a:r>
                      <a:endParaRPr b="0" lang="en-PH" sz="2000" spc="-1" strike="noStrike">
                        <a:latin typeface="Arial"/>
                      </a:endParaRPr>
                    </a:p>
                  </a:txBody>
                  <a:tcPr anchor="ctr" marL="90000" marR="90000">
                    <a:lnL w="720">
                      <a:solidFill>
                        <a:srgbClr val="ffffff"/>
                      </a:solidFill>
                    </a:lnL>
                    <a:lnR w="720">
                      <a:solidFill>
                        <a:srgbClr val="ffffff"/>
                      </a:solidFill>
                    </a:lnR>
                    <a:lnT w="720">
                      <a:solidFill>
                        <a:srgbClr val="ffffff"/>
                      </a:solidFill>
                    </a:lnT>
                    <a:lnB w="720">
                      <a:solidFill>
                        <a:srgbClr val="ffffff"/>
                      </a:solidFill>
                    </a:lnB>
                    <a:solidFill>
                      <a:srgbClr val="33a3a3"/>
                    </a:solidFill>
                  </a:tcPr>
                </a:tc>
                <a:tc>
                  <a:txBody>
                    <a:bodyPr lIns="90000" rIns="90000" anchor="ctr">
                      <a:noAutofit/>
                    </a:bodyPr>
                    <a:p>
                      <a:pPr algn="ctr">
                        <a:lnSpc>
                          <a:spcPct val="100000"/>
                        </a:lnSpc>
                        <a:buNone/>
                      </a:pPr>
                      <a:r>
                        <a:rPr b="1" lang="en-PH" sz="2000" spc="-1" strike="noStrike">
                          <a:latin typeface="Lato"/>
                        </a:rPr>
                        <a:t>Pangkat Etnolinggwistiko</a:t>
                      </a:r>
                      <a:endParaRPr b="0" lang="en-PH" sz="2000" spc="-1" strike="noStrike">
                        <a:latin typeface="Arial"/>
                      </a:endParaRPr>
                    </a:p>
                  </a:txBody>
                  <a:tcPr anchor="ctr" marL="90000" marR="90000">
                    <a:lnL w="720">
                      <a:solidFill>
                        <a:srgbClr val="ffffff"/>
                      </a:solidFill>
                    </a:lnL>
                    <a:lnR w="720">
                      <a:solidFill>
                        <a:srgbClr val="ffffff"/>
                      </a:solidFill>
                    </a:lnR>
                    <a:lnT w="720">
                      <a:solidFill>
                        <a:srgbClr val="ffffff"/>
                      </a:solidFill>
                    </a:lnT>
                    <a:lnB w="720">
                      <a:solidFill>
                        <a:srgbClr val="ffffff"/>
                      </a:solidFill>
                    </a:lnB>
                    <a:solidFill>
                      <a:srgbClr val="33a3a3"/>
                    </a:solidFill>
                  </a:tcPr>
                </a:tc>
                <a:tc>
                  <a:txBody>
                    <a:bodyPr lIns="90000" rIns="90000" anchor="ctr">
                      <a:noAutofit/>
                    </a:bodyPr>
                    <a:p>
                      <a:pPr algn="ctr">
                        <a:lnSpc>
                          <a:spcPct val="100000"/>
                        </a:lnSpc>
                        <a:buNone/>
                      </a:pPr>
                      <a:r>
                        <a:rPr b="1" lang="en-PH" sz="2000" spc="-1" strike="noStrike">
                          <a:latin typeface="Lato"/>
                        </a:rPr>
                        <a:t>Katangian</a:t>
                      </a:r>
                      <a:endParaRPr b="0" lang="en-PH" sz="2000" spc="-1" strike="noStrike">
                        <a:latin typeface="Arial"/>
                      </a:endParaRPr>
                    </a:p>
                  </a:txBody>
                  <a:tcPr anchor="ctr" marL="90000" marR="90000">
                    <a:lnL w="720">
                      <a:solidFill>
                        <a:srgbClr val="ffffff"/>
                      </a:solidFill>
                    </a:lnL>
                    <a:lnR w="720">
                      <a:solidFill>
                        <a:srgbClr val="ffffff"/>
                      </a:solidFill>
                    </a:lnR>
                    <a:lnT w="720">
                      <a:solidFill>
                        <a:srgbClr val="ffffff"/>
                      </a:solidFill>
                    </a:lnT>
                    <a:lnB w="720">
                      <a:solidFill>
                        <a:srgbClr val="ffffff"/>
                      </a:solidFill>
                    </a:lnB>
                    <a:solidFill>
                      <a:srgbClr val="33a3a3"/>
                    </a:solidFill>
                  </a:tcPr>
                </a:tc>
              </a:tr>
              <a:tr h="719640">
                <a:tc>
                  <a:txBody>
                    <a:bodyPr lIns="90000" rIns="90000" anchor="ctr">
                      <a:noAutofit/>
                    </a:bodyPr>
                    <a:p>
                      <a:pPr>
                        <a:lnSpc>
                          <a:spcPct val="100000"/>
                        </a:lnSpc>
                        <a:buNone/>
                      </a:pPr>
                      <a:r>
                        <a:rPr b="0" lang="en-PH" sz="1800" spc="-1" strike="noStrike">
                          <a:latin typeface="Lato"/>
                        </a:rPr>
                        <a:t>Timog Asya</a:t>
                      </a:r>
                      <a:endParaRPr b="0" lang="en-PH" sz="1800" spc="-1" strike="noStrike">
                        <a:latin typeface="Arial"/>
                      </a:endParaRPr>
                    </a:p>
                  </a:txBody>
                  <a:tcPr anchor="ctr" marL="90000" marR="90000">
                    <a:lnL w="720">
                      <a:solidFill>
                        <a:srgbClr val="ffffff"/>
                      </a:solidFill>
                    </a:lnL>
                    <a:lnR w="720">
                      <a:solidFill>
                        <a:srgbClr val="ffffff"/>
                      </a:solidFill>
                    </a:lnR>
                    <a:lnT w="720">
                      <a:solidFill>
                        <a:srgbClr val="ffffff"/>
                      </a:solidFill>
                    </a:lnT>
                    <a:lnB w="720">
                      <a:solidFill>
                        <a:srgbClr val="ffffff"/>
                      </a:solidFill>
                    </a:lnB>
                    <a:solidFill>
                      <a:srgbClr val="ccffff"/>
                    </a:solidFill>
                  </a:tcPr>
                </a:tc>
                <a:tc>
                  <a:txBody>
                    <a:bodyPr lIns="90000" rIns="90000" anchor="ctr">
                      <a:noAutofit/>
                    </a:bodyPr>
                    <a:p>
                      <a:pPr algn="ctr">
                        <a:lnSpc>
                          <a:spcPct val="100000"/>
                        </a:lnSpc>
                        <a:buNone/>
                      </a:pPr>
                      <a:r>
                        <a:rPr b="0" lang="en-PH" sz="1800" spc="-1" strike="noStrike">
                          <a:latin typeface="Lato"/>
                        </a:rPr>
                        <a:t>Dravidian</a:t>
                      </a:r>
                      <a:endParaRPr b="0" lang="en-PH" sz="1800" spc="-1" strike="noStrike">
                        <a:latin typeface="Arial"/>
                      </a:endParaRPr>
                    </a:p>
                  </a:txBody>
                  <a:tcPr anchor="ctr" marL="90000" marR="90000">
                    <a:lnL w="720">
                      <a:solidFill>
                        <a:srgbClr val="ffffff"/>
                      </a:solidFill>
                    </a:lnL>
                    <a:lnR w="720">
                      <a:solidFill>
                        <a:srgbClr val="ffffff"/>
                      </a:solidFill>
                    </a:lnR>
                    <a:lnT w="720">
                      <a:solidFill>
                        <a:srgbClr val="ffffff"/>
                      </a:solidFill>
                    </a:lnT>
                    <a:lnB w="720">
                      <a:solidFill>
                        <a:srgbClr val="ffffff"/>
                      </a:solidFill>
                    </a:lnB>
                    <a:solidFill>
                      <a:srgbClr val="ccffff"/>
                    </a:solidFill>
                  </a:tcPr>
                </a:tc>
                <a:tc>
                  <a:txBody>
                    <a:bodyPr lIns="90000" rIns="90000" anchor="ctr">
                      <a:noAutofit/>
                    </a:bodyPr>
                    <a:p>
                      <a:pPr>
                        <a:lnSpc>
                          <a:spcPct val="100000"/>
                        </a:lnSpc>
                        <a:buNone/>
                      </a:pPr>
                      <a:r>
                        <a:rPr b="0" lang="en-PH" sz="1800" spc="-1" strike="noStrike">
                          <a:latin typeface="Lato"/>
                          <a:ea typeface="AppleSystemUIFont"/>
                        </a:rPr>
                        <a:t>Ang kanilang kultura ay hindi naimpluwensiyahan ng sinumang dayuhan.</a:t>
                      </a:r>
                      <a:endParaRPr b="0" lang="en-PH" sz="1800" spc="-1" strike="noStrike">
                        <a:latin typeface="Arial"/>
                      </a:endParaRPr>
                    </a:p>
                  </a:txBody>
                  <a:tcPr anchor="ctr" marL="90000" marR="90000">
                    <a:lnL w="720">
                      <a:solidFill>
                        <a:srgbClr val="ffffff"/>
                      </a:solidFill>
                    </a:lnL>
                    <a:lnR w="720">
                      <a:solidFill>
                        <a:srgbClr val="ffffff"/>
                      </a:solidFill>
                    </a:lnR>
                    <a:lnT w="720">
                      <a:solidFill>
                        <a:srgbClr val="ffffff"/>
                      </a:solidFill>
                    </a:lnT>
                    <a:lnB w="720">
                      <a:solidFill>
                        <a:srgbClr val="ffffff"/>
                      </a:solidFill>
                    </a:lnB>
                    <a:solidFill>
                      <a:srgbClr val="ccffff"/>
                    </a:solidFill>
                  </a:tcPr>
                </a:tc>
              </a:tr>
              <a:tr h="719640">
                <a:tc>
                  <a:txBody>
                    <a:bodyPr lIns="90000" rIns="90000" anchor="ctr">
                      <a:noAutofit/>
                    </a:bodyPr>
                    <a:p>
                      <a:pPr>
                        <a:lnSpc>
                          <a:spcPct val="100000"/>
                        </a:lnSpc>
                        <a:buNone/>
                      </a:pPr>
                      <a:r>
                        <a:rPr b="0" lang="en-PH" sz="1800" spc="-1" strike="noStrike">
                          <a:latin typeface="Lato"/>
                        </a:rPr>
                        <a:t>Timog-Silangang Asya</a:t>
                      </a:r>
                      <a:endParaRPr b="0" lang="en-PH" sz="1800" spc="-1" strike="noStrike">
                        <a:latin typeface="Arial"/>
                      </a:endParaRPr>
                    </a:p>
                  </a:txBody>
                  <a:tcPr anchor="ctr" marL="90000" marR="90000">
                    <a:lnL w="720">
                      <a:solidFill>
                        <a:srgbClr val="ffffff"/>
                      </a:solidFill>
                    </a:lnL>
                    <a:lnR w="720">
                      <a:solidFill>
                        <a:srgbClr val="ffffff"/>
                      </a:solidFill>
                    </a:lnR>
                    <a:lnT w="720">
                      <a:solidFill>
                        <a:srgbClr val="ffffff"/>
                      </a:solidFill>
                    </a:lnT>
                    <a:lnB w="720">
                      <a:solidFill>
                        <a:srgbClr val="ffffff"/>
                      </a:solidFill>
                    </a:lnB>
                    <a:solidFill>
                      <a:srgbClr val="ccffff"/>
                    </a:solidFill>
                  </a:tcPr>
                </a:tc>
                <a:tc>
                  <a:txBody>
                    <a:bodyPr lIns="90000" rIns="90000" anchor="ctr">
                      <a:noAutofit/>
                    </a:bodyPr>
                    <a:p>
                      <a:pPr algn="ctr">
                        <a:lnSpc>
                          <a:spcPct val="100000"/>
                        </a:lnSpc>
                        <a:buNone/>
                      </a:pPr>
                      <a:r>
                        <a:rPr b="0" lang="en-PH" sz="1800" spc="-1" strike="noStrike">
                          <a:latin typeface="Lato"/>
                        </a:rPr>
                        <a:t>Austronesian</a:t>
                      </a:r>
                      <a:endParaRPr b="0" lang="en-PH" sz="1800" spc="-1" strike="noStrike">
                        <a:latin typeface="Arial"/>
                      </a:endParaRPr>
                    </a:p>
                  </a:txBody>
                  <a:tcPr anchor="ctr" marL="90000" marR="90000">
                    <a:lnL w="720">
                      <a:solidFill>
                        <a:srgbClr val="ffffff"/>
                      </a:solidFill>
                    </a:lnL>
                    <a:lnR w="720">
                      <a:solidFill>
                        <a:srgbClr val="ffffff"/>
                      </a:solidFill>
                    </a:lnR>
                    <a:lnT w="720">
                      <a:solidFill>
                        <a:srgbClr val="ffffff"/>
                      </a:solidFill>
                    </a:lnT>
                    <a:lnB w="720">
                      <a:solidFill>
                        <a:srgbClr val="ffffff"/>
                      </a:solidFill>
                    </a:lnB>
                    <a:solidFill>
                      <a:srgbClr val="ccffff"/>
                    </a:solidFill>
                  </a:tcPr>
                </a:tc>
                <a:tc>
                  <a:txBody>
                    <a:bodyPr lIns="90000" rIns="90000" anchor="ctr">
                      <a:noAutofit/>
                    </a:bodyPr>
                    <a:p>
                      <a:pPr>
                        <a:lnSpc>
                          <a:spcPct val="100000"/>
                        </a:lnSpc>
                        <a:buNone/>
                      </a:pPr>
                      <a:r>
                        <a:rPr b="0" lang="en-PH" sz="1800" spc="-1" strike="noStrike">
                          <a:latin typeface="Lato"/>
                          <a:ea typeface="AppleSystemUIFont"/>
                        </a:rPr>
                        <a:t>Magalang sila sa nakatatanda at mga makapangyarihan sa lipunan.</a:t>
                      </a:r>
                      <a:endParaRPr b="0" lang="en-PH" sz="1800" spc="-1" strike="noStrike">
                        <a:latin typeface="Arial"/>
                      </a:endParaRPr>
                    </a:p>
                  </a:txBody>
                  <a:tcPr anchor="ctr" marL="90000" marR="90000">
                    <a:lnL w="720">
                      <a:solidFill>
                        <a:srgbClr val="ffffff"/>
                      </a:solidFill>
                    </a:lnL>
                    <a:lnR w="720">
                      <a:solidFill>
                        <a:srgbClr val="ffffff"/>
                      </a:solidFill>
                    </a:lnR>
                    <a:lnT w="720">
                      <a:solidFill>
                        <a:srgbClr val="ffffff"/>
                      </a:solidFill>
                    </a:lnT>
                    <a:lnB w="720">
                      <a:solidFill>
                        <a:srgbClr val="ffffff"/>
                      </a:solidFill>
                    </a:lnB>
                    <a:solidFill>
                      <a:srgbClr val="ccffff"/>
                    </a:solidFill>
                  </a:tcPr>
                </a:tc>
              </a:tr>
              <a:tr h="719640">
                <a:tc>
                  <a:txBody>
                    <a:bodyPr lIns="90000" rIns="90000" anchor="ctr">
                      <a:noAutofit/>
                    </a:bodyPr>
                    <a:p>
                      <a:pPr>
                        <a:lnSpc>
                          <a:spcPct val="100000"/>
                        </a:lnSpc>
                        <a:buNone/>
                      </a:pPr>
                      <a:r>
                        <a:rPr b="0" lang="en-PH" sz="1800" spc="-1" strike="noStrike">
                          <a:latin typeface="Lato"/>
                        </a:rPr>
                        <a:t>Kanlurang Asya</a:t>
                      </a:r>
                      <a:endParaRPr b="0" lang="en-PH" sz="1800" spc="-1" strike="noStrike">
                        <a:latin typeface="Arial"/>
                      </a:endParaRPr>
                    </a:p>
                  </a:txBody>
                  <a:tcPr anchor="ctr" marL="90000" marR="90000">
                    <a:lnL w="720">
                      <a:solidFill>
                        <a:srgbClr val="ffffff"/>
                      </a:solidFill>
                    </a:lnL>
                    <a:lnR w="720">
                      <a:solidFill>
                        <a:srgbClr val="ffffff"/>
                      </a:solidFill>
                    </a:lnR>
                    <a:lnT w="720">
                      <a:solidFill>
                        <a:srgbClr val="ffffff"/>
                      </a:solidFill>
                    </a:lnT>
                    <a:lnB w="720">
                      <a:solidFill>
                        <a:srgbClr val="ffffff"/>
                      </a:solidFill>
                    </a:lnB>
                    <a:solidFill>
                      <a:srgbClr val="ccffff"/>
                    </a:solidFill>
                  </a:tcPr>
                </a:tc>
                <a:tc>
                  <a:txBody>
                    <a:bodyPr lIns="90000" rIns="90000" anchor="ctr">
                      <a:noAutofit/>
                    </a:bodyPr>
                    <a:p>
                      <a:pPr algn="ctr">
                        <a:lnSpc>
                          <a:spcPct val="100000"/>
                        </a:lnSpc>
                        <a:buNone/>
                      </a:pPr>
                      <a:r>
                        <a:rPr b="0" lang="en-PH" sz="1800" spc="-1" strike="noStrike">
                          <a:latin typeface="Lato"/>
                        </a:rPr>
                        <a:t>Jew</a:t>
                      </a:r>
                      <a:endParaRPr b="0" lang="en-PH" sz="1800" spc="-1" strike="noStrike">
                        <a:latin typeface="Arial"/>
                      </a:endParaRPr>
                    </a:p>
                  </a:txBody>
                  <a:tcPr anchor="ctr" marL="90000" marR="90000">
                    <a:lnL w="720">
                      <a:solidFill>
                        <a:srgbClr val="ffffff"/>
                      </a:solidFill>
                    </a:lnL>
                    <a:lnR w="720">
                      <a:solidFill>
                        <a:srgbClr val="ffffff"/>
                      </a:solidFill>
                    </a:lnR>
                    <a:lnT w="720">
                      <a:solidFill>
                        <a:srgbClr val="ffffff"/>
                      </a:solidFill>
                    </a:lnT>
                    <a:lnB w="720">
                      <a:solidFill>
                        <a:srgbClr val="ffffff"/>
                      </a:solidFill>
                    </a:lnB>
                    <a:solidFill>
                      <a:srgbClr val="ccffff"/>
                    </a:solidFill>
                  </a:tcPr>
                </a:tc>
                <a:tc>
                  <a:txBody>
                    <a:bodyPr lIns="90000" rIns="90000" anchor="ctr">
                      <a:noAutofit/>
                    </a:bodyPr>
                    <a:p>
                      <a:pPr>
                        <a:lnSpc>
                          <a:spcPct val="100000"/>
                        </a:lnSpc>
                        <a:buNone/>
                      </a:pPr>
                      <a:r>
                        <a:rPr b="0" lang="en-PH" sz="1800" spc="-1" strike="noStrike">
                          <a:latin typeface="Lato"/>
                          <a:ea typeface="AppleSystemUIFont"/>
                        </a:rPr>
                        <a:t>Maraming tradisyon at ritwal ang isinasagawa bilang bahagi ng kanilang paniniwala.</a:t>
                      </a:r>
                      <a:endParaRPr b="0" lang="en-PH" sz="1800" spc="-1" strike="noStrike">
                        <a:latin typeface="Arial"/>
                      </a:endParaRPr>
                    </a:p>
                  </a:txBody>
                  <a:tcPr anchor="ctr" marL="90000" marR="90000">
                    <a:lnL w="720">
                      <a:solidFill>
                        <a:srgbClr val="ffffff"/>
                      </a:solidFill>
                    </a:lnL>
                    <a:lnR w="720">
                      <a:solidFill>
                        <a:srgbClr val="ffffff"/>
                      </a:solidFill>
                    </a:lnR>
                    <a:lnT w="720">
                      <a:solidFill>
                        <a:srgbClr val="ffffff"/>
                      </a:solidFill>
                    </a:lnT>
                    <a:lnB w="720">
                      <a:solidFill>
                        <a:srgbClr val="ffffff"/>
                      </a:solidFill>
                    </a:lnB>
                    <a:solidFill>
                      <a:srgbClr val="ccffff"/>
                    </a:solidFill>
                  </a:tcPr>
                </a:tc>
              </a:tr>
              <a:tr h="721080">
                <a:tc>
                  <a:txBody>
                    <a:bodyPr lIns="90000" rIns="90000" anchor="ctr">
                      <a:noAutofit/>
                    </a:bodyPr>
                    <a:p>
                      <a:pPr>
                        <a:lnSpc>
                          <a:spcPct val="100000"/>
                        </a:lnSpc>
                        <a:buNone/>
                      </a:pPr>
                      <a:r>
                        <a:rPr b="0" lang="en-PH" sz="1800" spc="-1" strike="noStrike">
                          <a:latin typeface="Lato"/>
                        </a:rPr>
                        <a:t>Silangang Asya</a:t>
                      </a:r>
                      <a:endParaRPr b="0" lang="en-PH" sz="1800" spc="-1" strike="noStrike">
                        <a:latin typeface="Arial"/>
                      </a:endParaRPr>
                    </a:p>
                  </a:txBody>
                  <a:tcPr anchor="ctr" marL="90000" marR="90000">
                    <a:lnL w="720">
                      <a:solidFill>
                        <a:srgbClr val="ffffff"/>
                      </a:solidFill>
                    </a:lnL>
                    <a:lnR w="720">
                      <a:solidFill>
                        <a:srgbClr val="ffffff"/>
                      </a:solidFill>
                    </a:lnR>
                    <a:lnT w="720">
                      <a:solidFill>
                        <a:srgbClr val="ffffff"/>
                      </a:solidFill>
                    </a:lnT>
                    <a:lnB w="720">
                      <a:solidFill>
                        <a:srgbClr val="ffffff"/>
                      </a:solidFill>
                    </a:lnB>
                    <a:solidFill>
                      <a:srgbClr val="ccffff"/>
                    </a:solidFill>
                  </a:tcPr>
                </a:tc>
                <a:tc>
                  <a:txBody>
                    <a:bodyPr lIns="90000" rIns="90000" anchor="ctr">
                      <a:noAutofit/>
                    </a:bodyPr>
                    <a:p>
                      <a:pPr algn="ctr">
                        <a:lnSpc>
                          <a:spcPct val="100000"/>
                        </a:lnSpc>
                        <a:buNone/>
                      </a:pPr>
                      <a:r>
                        <a:rPr b="0" lang="en-PH" sz="1800" spc="-1" strike="noStrike">
                          <a:latin typeface="Lato"/>
                        </a:rPr>
                        <a:t>Japanese</a:t>
                      </a:r>
                      <a:endParaRPr b="0" lang="en-PH" sz="1800" spc="-1" strike="noStrike">
                        <a:latin typeface="Arial"/>
                      </a:endParaRPr>
                    </a:p>
                  </a:txBody>
                  <a:tcPr anchor="ctr" marL="90000" marR="90000">
                    <a:lnL w="720">
                      <a:solidFill>
                        <a:srgbClr val="ffffff"/>
                      </a:solidFill>
                    </a:lnL>
                    <a:lnR w="720">
                      <a:solidFill>
                        <a:srgbClr val="ffffff"/>
                      </a:solidFill>
                    </a:lnR>
                    <a:lnT w="720">
                      <a:solidFill>
                        <a:srgbClr val="ffffff"/>
                      </a:solidFill>
                    </a:lnT>
                    <a:lnB w="720">
                      <a:solidFill>
                        <a:srgbClr val="ffffff"/>
                      </a:solidFill>
                    </a:lnB>
                    <a:solidFill>
                      <a:srgbClr val="ccffff"/>
                    </a:solidFill>
                  </a:tcPr>
                </a:tc>
                <a:tc>
                  <a:txBody>
                    <a:bodyPr lIns="90000" rIns="90000" anchor="ctr">
                      <a:noAutofit/>
                    </a:bodyPr>
                    <a:p>
                      <a:pPr>
                        <a:lnSpc>
                          <a:spcPct val="100000"/>
                        </a:lnSpc>
                        <a:buNone/>
                      </a:pPr>
                      <a:r>
                        <a:rPr b="0" lang="en-PH" sz="1800" spc="-1" strike="noStrike">
                          <a:latin typeface="Lato"/>
                          <a:ea typeface="AppleSystemUIFont"/>
                        </a:rPr>
                        <a:t>Malaki ang kanilang pagpapahalaga sa pagpapakumbaba na ipinakikita sa kanilang wika at pagyuko sa nakatatanda.</a:t>
                      </a:r>
                      <a:endParaRPr b="0" lang="en-PH" sz="1800" spc="-1" strike="noStrike">
                        <a:latin typeface="Arial"/>
                      </a:endParaRPr>
                    </a:p>
                  </a:txBody>
                  <a:tcPr anchor="ctr" marL="90000" marR="90000">
                    <a:lnL w="720">
                      <a:solidFill>
                        <a:srgbClr val="ffffff"/>
                      </a:solidFill>
                    </a:lnL>
                    <a:lnR w="720">
                      <a:solidFill>
                        <a:srgbClr val="ffffff"/>
                      </a:solidFill>
                    </a:lnR>
                    <a:lnT w="720">
                      <a:solidFill>
                        <a:srgbClr val="ffffff"/>
                      </a:solidFill>
                    </a:lnT>
                    <a:lnB w="720">
                      <a:solidFill>
                        <a:srgbClr val="ffffff"/>
                      </a:solidFill>
                    </a:lnB>
                    <a:solidFill>
                      <a:srgbClr val="ccffff"/>
                    </a:solidFill>
                  </a:tcPr>
                </a:tc>
              </a:tr>
            </a:tbl>
          </a:graphicData>
        </a:graphic>
      </p:graphicFrame>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2" name="PlaceHolder 1"/>
          <p:cNvSpPr>
            <a:spLocks noGrp="1"/>
          </p:cNvSpPr>
          <p:nvPr>
            <p:ph type="title"/>
          </p:nvPr>
        </p:nvSpPr>
        <p:spPr>
          <a:xfrm>
            <a:off x="609480" y="273600"/>
            <a:ext cx="10972080" cy="1144440"/>
          </a:xfrm>
          <a:prstGeom prst="rect">
            <a:avLst/>
          </a:prstGeom>
          <a:noFill/>
          <a:ln w="0">
            <a:noFill/>
          </a:ln>
        </p:spPr>
        <p:txBody>
          <a:bodyPr lIns="0" rIns="0" tIns="0" bIns="0" anchor="ctr">
            <a:noAutofit/>
          </a:bodyPr>
          <a:p>
            <a:pPr algn="just">
              <a:lnSpc>
                <a:spcPct val="100000"/>
              </a:lnSpc>
              <a:buNone/>
            </a:pPr>
            <a:r>
              <a:rPr b="1" lang="en-US" sz="4000" spc="-1" strike="noStrike">
                <a:solidFill>
                  <a:srgbClr val="472702"/>
                </a:solidFill>
                <a:latin typeface="Lato"/>
                <a:ea typeface="DejaVu Sans"/>
              </a:rPr>
              <a:t>Mga Pangkat Etnolingguwistiko sa Asya</a:t>
            </a:r>
            <a:endParaRPr b="0" lang="en-PH" sz="4000" spc="-1" strike="noStrike">
              <a:latin typeface="Arial"/>
            </a:endParaRPr>
          </a:p>
        </p:txBody>
      </p:sp>
      <p:sp>
        <p:nvSpPr>
          <p:cNvPr id="223" name="PlaceHolder 2"/>
          <p:cNvSpPr>
            <a:spLocks noGrp="1"/>
          </p:cNvSpPr>
          <p:nvPr>
            <p:ph/>
          </p:nvPr>
        </p:nvSpPr>
        <p:spPr>
          <a:xfrm>
            <a:off x="609480" y="1604520"/>
            <a:ext cx="10972080" cy="3976920"/>
          </a:xfrm>
          <a:prstGeom prst="rect">
            <a:avLst/>
          </a:prstGeom>
          <a:noFill/>
          <a:ln w="0">
            <a:noFill/>
          </a:ln>
        </p:spPr>
        <p:txBody>
          <a:bodyPr lIns="0" rIns="0" tIns="0" bIns="0" anchor="t">
            <a:normAutofit/>
          </a:bodyPr>
          <a:p>
            <a:pPr algn="just">
              <a:lnSpc>
                <a:spcPct val="100000"/>
              </a:lnSpc>
              <a:spcBef>
                <a:spcPts val="1417"/>
              </a:spcBef>
              <a:buNone/>
            </a:pPr>
            <a:r>
              <a:rPr b="0" lang="en-PH" sz="2000" spc="-1" strike="noStrike">
                <a:latin typeface="Lato"/>
                <a:ea typeface="AppleSystemUIFont"/>
              </a:rPr>
              <a:t>Bagaman may sariling pangkat ang bawat etnolingguwistiko sa mga rehiyon sa Asya, nahahati pa rin ito sa mas maliliit na pangkat ayon sa pagkakapareho at katangi-tanging pagkakaiba na napapaloob sa mga pangkat na ito. Sa kabila ng pagkakapangkat-pangkat, patuloy pa rin ang pagkakaisa at paggalang sa bawat isa. Namamayani pa rin ang pagkilala nila sa isa’t isa at nagpapahalaga sa kapayapaan kahit may pagkakataon ng hidwaan ang magkakaibang pangkat, sa huli ang kapakanan ng mas nakararami at ang dugong Asyano pa rin ang nagwawagi.</a:t>
            </a:r>
            <a:endParaRPr b="0" lang="en-PH" sz="20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4" name="PlaceHolder 1"/>
          <p:cNvSpPr>
            <a:spLocks noGrp="1"/>
          </p:cNvSpPr>
          <p:nvPr>
            <p:ph type="title"/>
          </p:nvPr>
        </p:nvSpPr>
        <p:spPr>
          <a:xfrm>
            <a:off x="609480" y="273600"/>
            <a:ext cx="10972080" cy="1144440"/>
          </a:xfrm>
          <a:prstGeom prst="rect">
            <a:avLst/>
          </a:prstGeom>
          <a:noFill/>
          <a:ln w="0">
            <a:noFill/>
          </a:ln>
        </p:spPr>
        <p:txBody>
          <a:bodyPr lIns="0" rIns="0" tIns="0" bIns="0" anchor="ctr">
            <a:noAutofit/>
          </a:bodyPr>
          <a:p>
            <a:pPr algn="just">
              <a:lnSpc>
                <a:spcPct val="100000"/>
              </a:lnSpc>
              <a:buNone/>
            </a:pPr>
            <a:r>
              <a:rPr b="1" lang="en-US" sz="4000" spc="-1" strike="noStrike">
                <a:solidFill>
                  <a:srgbClr val="472702"/>
                </a:solidFill>
                <a:latin typeface="Lato"/>
                <a:ea typeface="DejaVu Sans"/>
              </a:rPr>
              <a:t>Mga Pangkat Etnolingguwistiko sa Asya</a:t>
            </a:r>
            <a:endParaRPr b="0" lang="en-PH" sz="4000" spc="-1" strike="noStrike">
              <a:latin typeface="Arial"/>
            </a:endParaRPr>
          </a:p>
        </p:txBody>
      </p:sp>
      <p:sp>
        <p:nvSpPr>
          <p:cNvPr id="225" name="PlaceHolder 2"/>
          <p:cNvSpPr>
            <a:spLocks noGrp="1"/>
          </p:cNvSpPr>
          <p:nvPr>
            <p:ph/>
          </p:nvPr>
        </p:nvSpPr>
        <p:spPr>
          <a:xfrm>
            <a:off x="609480" y="1244520"/>
            <a:ext cx="9470160" cy="375120"/>
          </a:xfrm>
          <a:prstGeom prst="rect">
            <a:avLst/>
          </a:prstGeom>
          <a:noFill/>
          <a:ln w="0">
            <a:noFill/>
          </a:ln>
        </p:spPr>
        <p:txBody>
          <a:bodyPr lIns="0" rIns="0" tIns="0" bIns="0" anchor="t">
            <a:normAutofit/>
          </a:bodyPr>
          <a:p>
            <a:pPr>
              <a:lnSpc>
                <a:spcPct val="100000"/>
              </a:lnSpc>
              <a:buNone/>
            </a:pPr>
            <a:r>
              <a:rPr b="0" lang="en-PH" sz="2000" spc="-1" strike="noStrike">
                <a:latin typeface="Lato"/>
                <a:ea typeface="AppleSystemUIFont"/>
              </a:rPr>
              <a:t>Narito ang mga halimbawa at katangian ng mga pangkat etnolingguwistiko sa Asya:</a:t>
            </a:r>
            <a:endParaRPr b="0" lang="en-PH" sz="2000" spc="-1" strike="noStrike">
              <a:latin typeface="Arial"/>
            </a:endParaRPr>
          </a:p>
        </p:txBody>
      </p:sp>
      <p:graphicFrame>
        <p:nvGraphicFramePr>
          <p:cNvPr id="226" name=""/>
          <p:cNvGraphicFramePr/>
          <p:nvPr/>
        </p:nvGraphicFramePr>
        <p:xfrm>
          <a:off x="720000" y="1649160"/>
          <a:ext cx="10798920" cy="4470480"/>
        </p:xfrm>
        <a:graphic>
          <a:graphicData uri="http://schemas.openxmlformats.org/drawingml/2006/table">
            <a:tbl>
              <a:tblPr/>
              <a:tblGrid>
                <a:gridCol w="2878920"/>
                <a:gridCol w="7920360"/>
              </a:tblGrid>
              <a:tr h="559080">
                <a:tc>
                  <a:txBody>
                    <a:bodyPr lIns="90000" rIns="90000" anchor="ctr">
                      <a:noAutofit/>
                    </a:bodyPr>
                    <a:p>
                      <a:pPr>
                        <a:lnSpc>
                          <a:spcPct val="100000"/>
                        </a:lnSpc>
                        <a:buNone/>
                      </a:pPr>
                      <a:r>
                        <a:rPr b="0" lang="en-PH" sz="1600" spc="-1" strike="noStrike">
                          <a:solidFill>
                            <a:srgbClr val="ffffff"/>
                          </a:solidFill>
                          <a:latin typeface="Lato"/>
                        </a:rPr>
                        <a:t>A. Pangkat sa Ilalim ng Dravidian</a:t>
                      </a:r>
                      <a:endParaRPr b="0" lang="en-PH" sz="1600" spc="-1" strike="noStrike">
                        <a:latin typeface="Arial"/>
                      </a:endParaRPr>
                    </a:p>
                  </a:txBody>
                  <a:tcPr anchor="ctr" marL="90000" marR="90000">
                    <a:lnL w="720">
                      <a:solidFill>
                        <a:srgbClr val="ffffff"/>
                      </a:solidFill>
                    </a:lnL>
                    <a:lnR w="720">
                      <a:solidFill>
                        <a:srgbClr val="ffffff"/>
                      </a:solidFill>
                    </a:lnR>
                    <a:lnT w="720">
                      <a:solidFill>
                        <a:srgbClr val="ffffff"/>
                      </a:solidFill>
                    </a:lnT>
                    <a:lnB w="720">
                      <a:solidFill>
                        <a:srgbClr val="ffffff"/>
                      </a:solidFill>
                    </a:lnB>
                    <a:solidFill>
                      <a:srgbClr val="158466"/>
                    </a:solidFill>
                  </a:tcPr>
                </a:tc>
                <a:tc>
                  <a:txBody>
                    <a:bodyPr lIns="90000" rIns="90000" anchor="ctr">
                      <a:noAutofit/>
                    </a:bodyPr>
                    <a:p>
                      <a:pPr algn="ctr">
                        <a:lnSpc>
                          <a:spcPct val="100000"/>
                        </a:lnSpc>
                        <a:buNone/>
                      </a:pPr>
                      <a:r>
                        <a:rPr b="0" lang="en-PH" sz="2000" spc="-1" strike="noStrike">
                          <a:solidFill>
                            <a:srgbClr val="ffffff"/>
                          </a:solidFill>
                          <a:latin typeface="Lato"/>
                        </a:rPr>
                        <a:t>Mga Katangian</a:t>
                      </a:r>
                      <a:endParaRPr b="0" lang="en-PH" sz="2000" spc="-1" strike="noStrike">
                        <a:latin typeface="Arial"/>
                      </a:endParaRPr>
                    </a:p>
                  </a:txBody>
                  <a:tcPr anchor="ctr" marL="90000" marR="90000">
                    <a:lnL w="720">
                      <a:solidFill>
                        <a:srgbClr val="ffffff"/>
                      </a:solidFill>
                    </a:lnL>
                    <a:lnR w="720">
                      <a:solidFill>
                        <a:srgbClr val="ffffff"/>
                      </a:solidFill>
                    </a:lnR>
                    <a:lnT w="720">
                      <a:solidFill>
                        <a:srgbClr val="ffffff"/>
                      </a:solidFill>
                    </a:lnT>
                    <a:lnB w="720">
                      <a:solidFill>
                        <a:srgbClr val="ffffff"/>
                      </a:solidFill>
                    </a:lnB>
                    <a:solidFill>
                      <a:srgbClr val="158466"/>
                    </a:solidFill>
                  </a:tcPr>
                </a:tc>
              </a:tr>
              <a:tr h="559080">
                <a:tc>
                  <a:txBody>
                    <a:bodyPr lIns="90000" rIns="90000" anchor="ctr">
                      <a:noAutofit/>
                    </a:bodyPr>
                    <a:p>
                      <a:pPr algn="ctr">
                        <a:lnSpc>
                          <a:spcPct val="100000"/>
                        </a:lnSpc>
                        <a:buNone/>
                      </a:pPr>
                      <a:r>
                        <a:rPr b="1" lang="en-PH" sz="1800" spc="-1" strike="noStrike">
                          <a:latin typeface="Lato"/>
                        </a:rPr>
                        <a:t>Tamil</a:t>
                      </a:r>
                      <a:endParaRPr b="0" lang="en-PH" sz="1800" spc="-1" strike="noStrike">
                        <a:latin typeface="Arial"/>
                      </a:endParaRPr>
                    </a:p>
                  </a:txBody>
                  <a:tcPr anchor="ctr" marL="90000" marR="90000">
                    <a:lnL w="720">
                      <a:solidFill>
                        <a:srgbClr val="ffffff"/>
                      </a:solidFill>
                    </a:lnL>
                    <a:lnR w="720">
                      <a:solidFill>
                        <a:srgbClr val="ffffff"/>
                      </a:solidFill>
                    </a:lnR>
                    <a:lnT w="720">
                      <a:solidFill>
                        <a:srgbClr val="ffffff"/>
                      </a:solidFill>
                    </a:lnT>
                    <a:lnB w="720">
                      <a:solidFill>
                        <a:srgbClr val="ffffff"/>
                      </a:solidFill>
                    </a:lnB>
                    <a:solidFill>
                      <a:srgbClr val="ccffff"/>
                    </a:solidFill>
                  </a:tcPr>
                </a:tc>
                <a:tc>
                  <a:txBody>
                    <a:bodyPr lIns="90000" rIns="90000" anchor="ctr">
                      <a:noAutofit/>
                    </a:bodyPr>
                    <a:p>
                      <a:pPr algn="just">
                        <a:lnSpc>
                          <a:spcPct val="100000"/>
                        </a:lnSpc>
                        <a:buNone/>
                      </a:pPr>
                      <a:r>
                        <a:rPr b="0" lang="en-PH" sz="1200" spc="-1" strike="noStrike">
                          <a:latin typeface="Lato"/>
                          <a:ea typeface="AppleSystemUIFont"/>
                        </a:rPr>
                        <a:t>Sa kanilang lugar matatagpuan ang pinakamagagandang templo. Mahilig sila sa pagkain ng maanghang na curry. Nagtatanim sila ng niyog upang gawing alak at kopra na kanilang iniinom kapag mga kasiyahan at pagtitipon.</a:t>
                      </a:r>
                      <a:endParaRPr b="0" lang="en-PH" sz="1200" spc="-1" strike="noStrike">
                        <a:latin typeface="Arial"/>
                      </a:endParaRPr>
                    </a:p>
                  </a:txBody>
                  <a:tcPr anchor="ctr" marL="90000" marR="90000">
                    <a:lnL w="720">
                      <a:solidFill>
                        <a:srgbClr val="ffffff"/>
                      </a:solidFill>
                    </a:lnL>
                    <a:lnR w="720">
                      <a:solidFill>
                        <a:srgbClr val="ffffff"/>
                      </a:solidFill>
                    </a:lnR>
                    <a:lnT w="720">
                      <a:solidFill>
                        <a:srgbClr val="ffffff"/>
                      </a:solidFill>
                    </a:lnT>
                    <a:lnB w="720">
                      <a:solidFill>
                        <a:srgbClr val="ffffff"/>
                      </a:solidFill>
                    </a:lnB>
                    <a:solidFill>
                      <a:srgbClr val="ccffff"/>
                    </a:solidFill>
                  </a:tcPr>
                </a:tc>
              </a:tr>
              <a:tr h="559080">
                <a:tc>
                  <a:txBody>
                    <a:bodyPr lIns="90000" rIns="90000" anchor="ctr">
                      <a:noAutofit/>
                    </a:bodyPr>
                    <a:p>
                      <a:pPr algn="ctr">
                        <a:lnSpc>
                          <a:spcPct val="100000"/>
                        </a:lnSpc>
                        <a:buNone/>
                      </a:pPr>
                      <a:r>
                        <a:rPr b="1" lang="en-PH" sz="1800" spc="-1" strike="noStrike">
                          <a:latin typeface="Lato"/>
                        </a:rPr>
                        <a:t>Kerala</a:t>
                      </a:r>
                      <a:endParaRPr b="0" lang="en-PH" sz="1800" spc="-1" strike="noStrike">
                        <a:latin typeface="Arial"/>
                      </a:endParaRPr>
                    </a:p>
                  </a:txBody>
                  <a:tcPr anchor="ctr" marL="90000" marR="90000">
                    <a:lnL w="720">
                      <a:solidFill>
                        <a:srgbClr val="ffffff"/>
                      </a:solidFill>
                    </a:lnL>
                    <a:lnR w="720">
                      <a:solidFill>
                        <a:srgbClr val="ffffff"/>
                      </a:solidFill>
                    </a:lnR>
                    <a:lnT w="720">
                      <a:solidFill>
                        <a:srgbClr val="ffffff"/>
                      </a:solidFill>
                    </a:lnT>
                    <a:lnB w="720">
                      <a:solidFill>
                        <a:srgbClr val="ffffff"/>
                      </a:solidFill>
                    </a:lnB>
                    <a:solidFill>
                      <a:srgbClr val="ccffff"/>
                    </a:solidFill>
                  </a:tcPr>
                </a:tc>
                <a:tc>
                  <a:txBody>
                    <a:bodyPr lIns="90000" rIns="90000" anchor="ctr">
                      <a:noAutofit/>
                    </a:bodyPr>
                    <a:p>
                      <a:pPr algn="just">
                        <a:lnSpc>
                          <a:spcPct val="100000"/>
                        </a:lnSpc>
                        <a:buNone/>
                      </a:pPr>
                      <a:r>
                        <a:rPr b="0" lang="en-PH" sz="1200" spc="-1" strike="noStrike">
                          <a:latin typeface="Lato"/>
                          <a:ea typeface="AppleSystemUIFont"/>
                        </a:rPr>
                        <a:t>Sagana sa ulan ang kanilang kapaligiran kaya napagyaman nila ang agrikultura. Karaniwang tanim nila ang mga halamang pampalasa tulad ng luya at paminta.</a:t>
                      </a:r>
                      <a:endParaRPr b="0" lang="en-PH" sz="1200" spc="-1" strike="noStrike">
                        <a:latin typeface="Arial"/>
                      </a:endParaRPr>
                    </a:p>
                  </a:txBody>
                  <a:tcPr anchor="ctr" marL="90000" marR="90000">
                    <a:lnL w="720">
                      <a:solidFill>
                        <a:srgbClr val="ffffff"/>
                      </a:solidFill>
                    </a:lnL>
                    <a:lnR w="720">
                      <a:solidFill>
                        <a:srgbClr val="ffffff"/>
                      </a:solidFill>
                    </a:lnR>
                    <a:lnT w="720">
                      <a:solidFill>
                        <a:srgbClr val="ffffff"/>
                      </a:solidFill>
                    </a:lnT>
                    <a:lnB w="720">
                      <a:solidFill>
                        <a:srgbClr val="ffffff"/>
                      </a:solidFill>
                    </a:lnB>
                    <a:solidFill>
                      <a:srgbClr val="ccffff"/>
                    </a:solidFill>
                  </a:tcPr>
                </a:tc>
              </a:tr>
              <a:tr h="559080">
                <a:tc>
                  <a:txBody>
                    <a:bodyPr lIns="90000" rIns="90000" anchor="t">
                      <a:noAutofit/>
                    </a:bodyPr>
                    <a:p>
                      <a:pPr>
                        <a:lnSpc>
                          <a:spcPct val="100000"/>
                        </a:lnSpc>
                        <a:buNone/>
                      </a:pPr>
                      <a:r>
                        <a:rPr b="1" lang="en-PH" sz="1600" spc="-1" strike="noStrike">
                          <a:solidFill>
                            <a:srgbClr val="ffffff"/>
                          </a:solidFill>
                          <a:latin typeface="Lato"/>
                        </a:rPr>
                        <a:t>B. Pangkat sa Ilalim ng Austronesian</a:t>
                      </a:r>
                      <a:endParaRPr b="0" lang="en-PH" sz="1600" spc="-1" strike="noStrike">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158466"/>
                    </a:solidFill>
                  </a:tcPr>
                </a:tc>
                <a:tc>
                  <a:txBody>
                    <a:bodyPr lIns="90000" rIns="90000" anchor="ctr">
                      <a:noAutofit/>
                    </a:bodyPr>
                    <a:p>
                      <a:pPr algn="ctr">
                        <a:lnSpc>
                          <a:spcPct val="100000"/>
                        </a:lnSpc>
                        <a:buNone/>
                      </a:pPr>
                      <a:r>
                        <a:rPr b="1" lang="en-PH" sz="2000" spc="-1" strike="noStrike">
                          <a:solidFill>
                            <a:srgbClr val="ffffff"/>
                          </a:solidFill>
                          <a:latin typeface="Lato"/>
                        </a:rPr>
                        <a:t>Mga Katangian</a:t>
                      </a:r>
                      <a:endParaRPr b="0" lang="en-PH" sz="2000" spc="-1" strike="noStrike">
                        <a:latin typeface="Arial"/>
                      </a:endParaRPr>
                    </a:p>
                  </a:txBody>
                  <a:tcPr anchor="ctr" marL="90000" marR="90000">
                    <a:lnL w="720">
                      <a:solidFill>
                        <a:srgbClr val="ffffff"/>
                      </a:solidFill>
                    </a:lnL>
                    <a:lnR w="720">
                      <a:solidFill>
                        <a:srgbClr val="ffffff"/>
                      </a:solidFill>
                    </a:lnR>
                    <a:lnT w="720">
                      <a:solidFill>
                        <a:srgbClr val="ffffff"/>
                      </a:solidFill>
                    </a:lnT>
                    <a:lnB w="720">
                      <a:solidFill>
                        <a:srgbClr val="ffffff"/>
                      </a:solidFill>
                    </a:lnB>
                    <a:solidFill>
                      <a:srgbClr val="158466"/>
                    </a:solidFill>
                  </a:tcPr>
                </a:tc>
              </a:tr>
              <a:tr h="559080">
                <a:tc>
                  <a:txBody>
                    <a:bodyPr lIns="90000" rIns="90000" anchor="ctr">
                      <a:noAutofit/>
                    </a:bodyPr>
                    <a:p>
                      <a:pPr algn="ctr">
                        <a:lnSpc>
                          <a:spcPct val="100000"/>
                        </a:lnSpc>
                        <a:buNone/>
                      </a:pPr>
                      <a:r>
                        <a:rPr b="1" lang="en-PH" sz="1800" spc="-1" strike="noStrike">
                          <a:latin typeface="Lato"/>
                        </a:rPr>
                        <a:t>Javanese</a:t>
                      </a:r>
                      <a:endParaRPr b="0" lang="en-PH" sz="1800" spc="-1" strike="noStrike">
                        <a:latin typeface="Arial"/>
                      </a:endParaRPr>
                    </a:p>
                  </a:txBody>
                  <a:tcPr anchor="ctr" marL="90000" marR="90000">
                    <a:lnL w="720">
                      <a:solidFill>
                        <a:srgbClr val="ffffff"/>
                      </a:solidFill>
                    </a:lnL>
                    <a:lnR w="720">
                      <a:solidFill>
                        <a:srgbClr val="ffffff"/>
                      </a:solidFill>
                    </a:lnR>
                    <a:lnT w="720">
                      <a:solidFill>
                        <a:srgbClr val="ffffff"/>
                      </a:solidFill>
                    </a:lnT>
                    <a:lnB w="720">
                      <a:solidFill>
                        <a:srgbClr val="ffffff"/>
                      </a:solidFill>
                    </a:lnB>
                    <a:solidFill>
                      <a:srgbClr val="ccffff"/>
                    </a:solidFill>
                  </a:tcPr>
                </a:tc>
                <a:tc>
                  <a:txBody>
                    <a:bodyPr lIns="90000" rIns="90000" anchor="t">
                      <a:noAutofit/>
                    </a:bodyPr>
                    <a:p>
                      <a:pPr algn="just">
                        <a:lnSpc>
                          <a:spcPct val="100000"/>
                        </a:lnSpc>
                        <a:buNone/>
                      </a:pPr>
                      <a:r>
                        <a:rPr b="0" lang="en-PH" sz="1200" spc="-1" strike="noStrike">
                          <a:latin typeface="Lato"/>
                          <a:ea typeface="AppleSystemUIFont"/>
                        </a:rPr>
                        <a:t>Lalaki ang karaniwang ginagawang pinuno ng mga pangkat na ito. Malaki rin ang pagpapahalaga nila sa kagustuhan ng nakararami. Hinihingi ang pagpayag ng nakararami sa paggawa ng desisyon.</a:t>
                      </a:r>
                      <a:endParaRPr b="0" lang="en-PH" sz="1200" spc="-1" strike="noStrike">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ccffff"/>
                    </a:solidFill>
                  </a:tcPr>
                </a:tc>
              </a:tr>
              <a:tr h="559080">
                <a:tc>
                  <a:txBody>
                    <a:bodyPr lIns="90000" rIns="90000" anchor="ctr">
                      <a:noAutofit/>
                    </a:bodyPr>
                    <a:p>
                      <a:pPr algn="ctr">
                        <a:lnSpc>
                          <a:spcPct val="100000"/>
                        </a:lnSpc>
                        <a:buNone/>
                      </a:pPr>
                      <a:r>
                        <a:rPr b="1" lang="en-PH" sz="1800" spc="-1" strike="noStrike">
                          <a:latin typeface="Lato"/>
                        </a:rPr>
                        <a:t>Bahasa</a:t>
                      </a:r>
                      <a:endParaRPr b="0" lang="en-PH" sz="1800" spc="-1" strike="noStrike">
                        <a:latin typeface="Arial"/>
                      </a:endParaRPr>
                    </a:p>
                  </a:txBody>
                  <a:tcPr anchor="ctr" marL="90000" marR="90000">
                    <a:lnL w="720">
                      <a:solidFill>
                        <a:srgbClr val="ffffff"/>
                      </a:solidFill>
                    </a:lnL>
                    <a:lnR w="720">
                      <a:solidFill>
                        <a:srgbClr val="ffffff"/>
                      </a:solidFill>
                    </a:lnR>
                    <a:lnT w="720">
                      <a:solidFill>
                        <a:srgbClr val="ffffff"/>
                      </a:solidFill>
                    </a:lnT>
                    <a:lnB w="720">
                      <a:solidFill>
                        <a:srgbClr val="ffffff"/>
                      </a:solidFill>
                    </a:lnB>
                    <a:solidFill>
                      <a:srgbClr val="ccffff"/>
                    </a:solidFill>
                  </a:tcPr>
                </a:tc>
                <a:tc>
                  <a:txBody>
                    <a:bodyPr lIns="90000" rIns="90000" anchor="t">
                      <a:noAutofit/>
                    </a:bodyPr>
                    <a:p>
                      <a:pPr algn="just">
                        <a:lnSpc>
                          <a:spcPct val="100000"/>
                        </a:lnSpc>
                        <a:buNone/>
                      </a:pPr>
                      <a:r>
                        <a:rPr b="0" lang="en-PH" sz="1200" spc="-1" strike="noStrike">
                          <a:latin typeface="Lato"/>
                          <a:ea typeface="AppleSystemUIFont"/>
                        </a:rPr>
                        <a:t>Sila ay may matinding pagpapahalaga sa nakatatanda at mga makapangyarihan sa lipunan. Iniiwasan nila ang paggamit ng panghalip sa pagtukoy sa tao dahil para sa kanila ito ay kabastusan.</a:t>
                      </a:r>
                      <a:endParaRPr b="0" lang="en-PH" sz="1200" spc="-1" strike="noStrike">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ccffff"/>
                    </a:solidFill>
                  </a:tcPr>
                </a:tc>
              </a:tr>
              <a:tr h="559080">
                <a:tc>
                  <a:txBody>
                    <a:bodyPr lIns="90000" rIns="90000" anchor="t">
                      <a:noAutofit/>
                    </a:bodyPr>
                    <a:p>
                      <a:pPr>
                        <a:lnSpc>
                          <a:spcPct val="100000"/>
                        </a:lnSpc>
                        <a:buNone/>
                      </a:pPr>
                      <a:r>
                        <a:rPr b="1" lang="en-PH" sz="1600" spc="-1" strike="noStrike">
                          <a:solidFill>
                            <a:srgbClr val="ffffff"/>
                          </a:solidFill>
                          <a:latin typeface="Lato"/>
                        </a:rPr>
                        <a:t>C. Pangkat sa Ilalim ng mga Japanese</a:t>
                      </a:r>
                      <a:endParaRPr b="0" lang="en-PH" sz="1600" spc="-1" strike="noStrike">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158466"/>
                    </a:solidFill>
                  </a:tcPr>
                </a:tc>
                <a:tc>
                  <a:txBody>
                    <a:bodyPr lIns="90000" rIns="90000" anchor="ctr">
                      <a:noAutofit/>
                    </a:bodyPr>
                    <a:p>
                      <a:pPr algn="ctr">
                        <a:lnSpc>
                          <a:spcPct val="100000"/>
                        </a:lnSpc>
                        <a:buNone/>
                      </a:pPr>
                      <a:r>
                        <a:rPr b="1" lang="en-PH" sz="2000" spc="-1" strike="noStrike">
                          <a:solidFill>
                            <a:srgbClr val="ffffff"/>
                          </a:solidFill>
                          <a:latin typeface="Lato"/>
                        </a:rPr>
                        <a:t>Mga Katangian</a:t>
                      </a:r>
                      <a:endParaRPr b="0" lang="en-PH" sz="2000" spc="-1" strike="noStrike">
                        <a:latin typeface="Arial"/>
                      </a:endParaRPr>
                    </a:p>
                  </a:txBody>
                  <a:tcPr anchor="ctr" marL="90000" marR="90000">
                    <a:lnL w="720">
                      <a:solidFill>
                        <a:srgbClr val="ffffff"/>
                      </a:solidFill>
                    </a:lnL>
                    <a:lnR w="720">
                      <a:solidFill>
                        <a:srgbClr val="ffffff"/>
                      </a:solidFill>
                    </a:lnR>
                    <a:lnT w="720">
                      <a:solidFill>
                        <a:srgbClr val="ffffff"/>
                      </a:solidFill>
                    </a:lnT>
                    <a:lnB w="720">
                      <a:solidFill>
                        <a:srgbClr val="ffffff"/>
                      </a:solidFill>
                    </a:lnB>
                    <a:solidFill>
                      <a:srgbClr val="158466"/>
                    </a:solidFill>
                  </a:tcPr>
                </a:tc>
              </a:tr>
              <a:tr h="557280">
                <a:tc>
                  <a:txBody>
                    <a:bodyPr lIns="90000" rIns="90000" anchor="ctr">
                      <a:noAutofit/>
                    </a:bodyPr>
                    <a:p>
                      <a:pPr algn="ctr">
                        <a:lnSpc>
                          <a:spcPct val="100000"/>
                        </a:lnSpc>
                        <a:buNone/>
                      </a:pPr>
                      <a:r>
                        <a:rPr b="1" lang="en-PH" sz="1800" spc="-1" strike="noStrike">
                          <a:latin typeface="Lato"/>
                        </a:rPr>
                        <a:t>Ainu</a:t>
                      </a:r>
                      <a:endParaRPr b="0" lang="en-PH" sz="1800" spc="-1" strike="noStrike">
                        <a:latin typeface="Arial"/>
                      </a:endParaRPr>
                    </a:p>
                  </a:txBody>
                  <a:tcPr anchor="ctr" marL="90000" marR="90000">
                    <a:lnL w="720">
                      <a:solidFill>
                        <a:srgbClr val="ffffff"/>
                      </a:solidFill>
                    </a:lnL>
                    <a:lnR w="720">
                      <a:solidFill>
                        <a:srgbClr val="ffffff"/>
                      </a:solidFill>
                    </a:lnR>
                    <a:lnT w="720">
                      <a:solidFill>
                        <a:srgbClr val="ffffff"/>
                      </a:solidFill>
                    </a:lnT>
                    <a:lnB w="720">
                      <a:solidFill>
                        <a:srgbClr val="ffffff"/>
                      </a:solidFill>
                    </a:lnB>
                    <a:solidFill>
                      <a:srgbClr val="ccffff"/>
                    </a:solidFill>
                  </a:tcPr>
                </a:tc>
                <a:tc>
                  <a:txBody>
                    <a:bodyPr lIns="90000" rIns="90000" anchor="t">
                      <a:noAutofit/>
                    </a:bodyPr>
                    <a:p>
                      <a:pPr algn="just">
                        <a:lnSpc>
                          <a:spcPct val="100000"/>
                        </a:lnSpc>
                        <a:buNone/>
                      </a:pPr>
                      <a:r>
                        <a:rPr b="0" lang="en-PH" sz="1200" spc="-1" strike="noStrike">
                          <a:latin typeface="Lato"/>
                          <a:ea typeface="AppleSystemUIFont"/>
                        </a:rPr>
                        <a:t>Nabubuhay sila sa pamamagitan ng pangangaso, pagsasaka, pangingisda, at pagbebenta ng mga produkto sa mga turista. Naniniwala sila na ang lahat ng bagay sa kalikasan ay pinananahanan ng mga espiritu.</a:t>
                      </a:r>
                      <a:endParaRPr b="0" lang="en-PH" sz="1200" spc="-1" strike="noStrike">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ccffff"/>
                    </a:solidFill>
                  </a:tcPr>
                </a:tc>
              </a:tr>
            </a:tbl>
          </a:graphicData>
        </a:graphic>
      </p:graphicFrame>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7" name="PlaceHolder 1"/>
          <p:cNvSpPr>
            <a:spLocks noGrp="1"/>
          </p:cNvSpPr>
          <p:nvPr>
            <p:ph type="title"/>
          </p:nvPr>
        </p:nvSpPr>
        <p:spPr>
          <a:xfrm>
            <a:off x="609480" y="273600"/>
            <a:ext cx="10972080" cy="1144440"/>
          </a:xfrm>
          <a:prstGeom prst="rect">
            <a:avLst/>
          </a:prstGeom>
          <a:noFill/>
          <a:ln w="0">
            <a:noFill/>
          </a:ln>
        </p:spPr>
        <p:txBody>
          <a:bodyPr lIns="0" rIns="0" tIns="0" bIns="0" anchor="ctr">
            <a:noAutofit/>
          </a:bodyPr>
          <a:p>
            <a:pPr algn="just">
              <a:lnSpc>
                <a:spcPct val="100000"/>
              </a:lnSpc>
              <a:buNone/>
            </a:pPr>
            <a:r>
              <a:rPr b="1" lang="en-US" sz="4000" spc="-1" strike="noStrike">
                <a:solidFill>
                  <a:srgbClr val="472702"/>
                </a:solidFill>
                <a:latin typeface="Lato"/>
                <a:ea typeface="DejaVu Sans"/>
              </a:rPr>
              <a:t>Mga Pangkat Etnolingguwistiko sa Asya</a:t>
            </a:r>
            <a:endParaRPr b="0" lang="en-PH" sz="4000" spc="-1" strike="noStrike">
              <a:latin typeface="Arial"/>
            </a:endParaRPr>
          </a:p>
        </p:txBody>
      </p:sp>
      <p:sp>
        <p:nvSpPr>
          <p:cNvPr id="228" name="PlaceHolder 2"/>
          <p:cNvSpPr>
            <a:spLocks noGrp="1"/>
          </p:cNvSpPr>
          <p:nvPr>
            <p:ph/>
          </p:nvPr>
        </p:nvSpPr>
        <p:spPr>
          <a:xfrm>
            <a:off x="609480" y="1260000"/>
            <a:ext cx="10972080" cy="4859640"/>
          </a:xfrm>
          <a:prstGeom prst="rect">
            <a:avLst/>
          </a:prstGeom>
          <a:noFill/>
          <a:ln w="0">
            <a:noFill/>
          </a:ln>
        </p:spPr>
        <p:txBody>
          <a:bodyPr lIns="0" rIns="0" tIns="0" bIns="0" anchor="t">
            <a:normAutofit fontScale="84000"/>
          </a:bodyPr>
          <a:p>
            <a:pPr algn="just">
              <a:lnSpc>
                <a:spcPct val="100000"/>
              </a:lnSpc>
              <a:buNone/>
            </a:pPr>
            <a:r>
              <a:rPr b="0" lang="en-PH" sz="2000" spc="-1" strike="noStrike">
                <a:latin typeface="Lato"/>
                <a:ea typeface="AppleSystemUIFont"/>
              </a:rPr>
              <a:t>Ang talahanayan ay nagpapakita na maraming pangkat etnolingguwistiko ang matatagpuan sa Asya na may iba’t ibang katangian at may kani-kaniyang kultura. Patuloy ang kanilang pagkakabigkis sa aspektong relihiyon, pilosopiya, at paniniwala na makikita sa paglaganap ng mga relihiyon tulad ng Islam, Confucianismo, Hinduismo, Jainismo, Budismo, at Kristiyanismo sa kabila ng kaibahan sa ibang paraan ng pamumuhay tulad ng wika.</a:t>
            </a:r>
            <a:endParaRPr b="0" lang="en-PH" sz="2000" spc="-1" strike="noStrike">
              <a:latin typeface="Arial"/>
            </a:endParaRPr>
          </a:p>
          <a:p>
            <a:pPr algn="just">
              <a:lnSpc>
                <a:spcPct val="100000"/>
              </a:lnSpc>
              <a:buNone/>
            </a:pPr>
            <a:endParaRPr b="0" lang="en-PH" sz="2000" spc="-1" strike="noStrike">
              <a:latin typeface="Arial"/>
            </a:endParaRPr>
          </a:p>
          <a:p>
            <a:pPr algn="just">
              <a:lnSpc>
                <a:spcPct val="100000"/>
              </a:lnSpc>
              <a:buNone/>
            </a:pPr>
            <a:r>
              <a:rPr b="0" lang="en-PH" sz="2000" spc="-1" strike="noStrike">
                <a:latin typeface="Lato"/>
                <a:ea typeface="AppleSystemUIFont"/>
              </a:rPr>
              <a:t>Maliban sa relihiyon, nakapagtataka na sa kabila ng pagkakaiba ng wikang ginagamit ng bawat pangkat etnolingguwistiko ay nagkakaroon pa rin ng ugnayan ang iba’t ibang grupo. Maaaring ang ugnayan ay sa pamamagitan ng pakikipagkalakalan o palitan ng mga produkto. Sa paglipas ng panahon, ang pakikitungo sa aspektong kalakaran ang nagiging pundasyon sa isang mas malalim na ugnayan. Ang pakikipagkalakaran ay maaaring nagsilbing daan sa pag-usbong ng pagkakaunawaan, pagkakasundo, at tuluyang ugnayan ng mga angkan sa pamamagitan ng pag-iisang dibdib ng kani-kanilang mga anak na nagdudulot ng paglawak ng wika at kultura. Tumitindi ang ugnayan ng mga pangkat sa panahon ng sakuna at kalamidad dahil dito naipakikita ang kakayahang alamin at tugunan ang mga pangangailangan ng mga taong nakaranas nito. Nagkakaroon ng kapayapaan sa gitna ng hidwaan dahil sa masusing pakikipagdiyalogo sa isa’t isa. Patuloy ang pagkakabigkis ng mga pangkat etniko sa Asya sa aspekto ng pag-uugali kagaya ng pagpapahalaga sa pamilya, katapatan sa kinabibilangang pangkat, at paggalang sa nakatatanda at sa tradisyong kinagigisnan. Sa kabila ng pagkakapadpad ng mga kasapi sa mga nasabing pangkat etniko dulot marahil ng mga oportunidad sa buhay, patuloy pa rin nilang pinahahalagahan ang mga nakagisnang kaugalian. Sa huli ay lalo pang yumayabong ang bawat pangkat at lalong yumayaman ang kultura, kasaysayan, at kaunlaran ng Asya.</a:t>
            </a:r>
            <a:endParaRPr b="0" lang="en-PH" sz="2000" spc="-1" strike="noStrike">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6402</TotalTime>
  <Application>LibreOffice/7.2.5.2$MacOSX_X86_64 LibreOffice_project/499f9727c189e6ef3471021d6132d4c694f357e5</Application>
  <AppVersion>15.0000</AppVersion>
  <Words>71</Words>
  <Paragraphs>6</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2023-05-11T13:26:44Z</dcterms:modified>
  <cp:revision>3042</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i4>7</vt:i4>
  </property>
</Properties>
</file>