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 id="2147483672" r:id="rId3"/>
  </p:sldMasterIdLst>
  <p:notesMasterIdLst>
    <p:notesMasterId r:id="rId15"/>
  </p:notesMasterIdLst>
  <p:sldIdLst>
    <p:sldId id="256" r:id="rId4"/>
    <p:sldId id="268" r:id="rId5"/>
    <p:sldId id="269" r:id="rId6"/>
    <p:sldId id="270" r:id="rId7"/>
    <p:sldId id="273" r:id="rId8"/>
    <p:sldId id="274" r:id="rId9"/>
    <p:sldId id="275" r:id="rId10"/>
    <p:sldId id="276" r:id="rId11"/>
    <p:sldId id="277" r:id="rId12"/>
    <p:sldId id="279" r:id="rId13"/>
    <p:sldId id="262"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C0000"/>
    <a:srgbClr val="DE9000"/>
    <a:srgbClr val="F2CA2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5050"/>
    <p:restoredTop sz="93076"/>
  </p:normalViewPr>
  <p:slideViewPr>
    <p:cSldViewPr snapToGrid="0" snapToObjects="1">
      <p:cViewPr>
        <p:scale>
          <a:sx n="70" d="100"/>
          <a:sy n="70" d="100"/>
        </p:scale>
        <p:origin x="312" y="12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theme" Target="theme/theme1.xml"/><Relationship Id="rId3" Type="http://schemas.openxmlformats.org/officeDocument/2006/relationships/slideMaster" Target="slideMasters/slideMaster3.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3B237C5-8472-414C-82E6-99FE7E8DADF6}" type="datetimeFigureOut">
              <a:rPr lang="en-US" smtClean="0"/>
              <a:t>3/17/23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EDA1108-CEFC-5D4D-9EB2-416F2139CAAE}" type="slidenum">
              <a:rPr lang="en-US" smtClean="0"/>
              <a:t>‹#›</a:t>
            </a:fld>
            <a:endParaRPr lang="en-US"/>
          </a:p>
        </p:txBody>
      </p:sp>
    </p:spTree>
    <p:extLst>
      <p:ext uri="{BB962C8B-B14F-4D97-AF65-F5344CB8AC3E}">
        <p14:creationId xmlns:p14="http://schemas.microsoft.com/office/powerpoint/2010/main" val="29328112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EDA1108-CEFC-5D4D-9EB2-416F2139CAAE}" type="slidenum">
              <a:rPr lang="en-US" smtClean="0"/>
              <a:t>3</a:t>
            </a:fld>
            <a:endParaRPr lang="en-US"/>
          </a:p>
        </p:txBody>
      </p:sp>
    </p:spTree>
    <p:extLst>
      <p:ext uri="{BB962C8B-B14F-4D97-AF65-F5344CB8AC3E}">
        <p14:creationId xmlns:p14="http://schemas.microsoft.com/office/powerpoint/2010/main" val="1906006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EDA1108-CEFC-5D4D-9EB2-416F2139CAAE}" type="slidenum">
              <a:rPr lang="en-US" smtClean="0"/>
              <a:t>4</a:t>
            </a:fld>
            <a:endParaRPr lang="en-US"/>
          </a:p>
        </p:txBody>
      </p:sp>
    </p:spTree>
    <p:extLst>
      <p:ext uri="{BB962C8B-B14F-4D97-AF65-F5344CB8AC3E}">
        <p14:creationId xmlns:p14="http://schemas.microsoft.com/office/powerpoint/2010/main" val="33078155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EDA1108-CEFC-5D4D-9EB2-416F2139CAAE}" type="slidenum">
              <a:rPr lang="en-US" smtClean="0"/>
              <a:t>5</a:t>
            </a:fld>
            <a:endParaRPr lang="en-US"/>
          </a:p>
        </p:txBody>
      </p:sp>
    </p:spTree>
    <p:extLst>
      <p:ext uri="{BB962C8B-B14F-4D97-AF65-F5344CB8AC3E}">
        <p14:creationId xmlns:p14="http://schemas.microsoft.com/office/powerpoint/2010/main" val="17345151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EDA1108-CEFC-5D4D-9EB2-416F2139CAAE}" type="slidenum">
              <a:rPr lang="en-US" smtClean="0"/>
              <a:t>6</a:t>
            </a:fld>
            <a:endParaRPr lang="en-US"/>
          </a:p>
        </p:txBody>
      </p:sp>
    </p:spTree>
    <p:extLst>
      <p:ext uri="{BB962C8B-B14F-4D97-AF65-F5344CB8AC3E}">
        <p14:creationId xmlns:p14="http://schemas.microsoft.com/office/powerpoint/2010/main" val="10052838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EDA1108-CEFC-5D4D-9EB2-416F2139CAAE}" type="slidenum">
              <a:rPr lang="en-US" smtClean="0"/>
              <a:t>7</a:t>
            </a:fld>
            <a:endParaRPr lang="en-US"/>
          </a:p>
        </p:txBody>
      </p:sp>
    </p:spTree>
    <p:extLst>
      <p:ext uri="{BB962C8B-B14F-4D97-AF65-F5344CB8AC3E}">
        <p14:creationId xmlns:p14="http://schemas.microsoft.com/office/powerpoint/2010/main" val="28720365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EDA1108-CEFC-5D4D-9EB2-416F2139CAAE}" type="slidenum">
              <a:rPr lang="en-US" smtClean="0"/>
              <a:t>8</a:t>
            </a:fld>
            <a:endParaRPr lang="en-US"/>
          </a:p>
        </p:txBody>
      </p:sp>
    </p:spTree>
    <p:extLst>
      <p:ext uri="{BB962C8B-B14F-4D97-AF65-F5344CB8AC3E}">
        <p14:creationId xmlns:p14="http://schemas.microsoft.com/office/powerpoint/2010/main" val="8496307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EDA1108-CEFC-5D4D-9EB2-416F2139CAAE}" type="slidenum">
              <a:rPr lang="en-US" smtClean="0"/>
              <a:t>9</a:t>
            </a:fld>
            <a:endParaRPr lang="en-US"/>
          </a:p>
        </p:txBody>
      </p:sp>
    </p:spTree>
    <p:extLst>
      <p:ext uri="{BB962C8B-B14F-4D97-AF65-F5344CB8AC3E}">
        <p14:creationId xmlns:p14="http://schemas.microsoft.com/office/powerpoint/2010/main" val="10389733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EDA1108-CEFC-5D4D-9EB2-416F2139CAAE}" type="slidenum">
              <a:rPr lang="en-US" smtClean="0"/>
              <a:t>10</a:t>
            </a:fld>
            <a:endParaRPr lang="en-US"/>
          </a:p>
        </p:txBody>
      </p:sp>
    </p:spTree>
    <p:extLst>
      <p:ext uri="{BB962C8B-B14F-4D97-AF65-F5344CB8AC3E}">
        <p14:creationId xmlns:p14="http://schemas.microsoft.com/office/powerpoint/2010/main" val="228620017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1FB899-220F-D644-A02F-3C0A591CFF58}"/>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3E574E8-EBE5-204B-86B6-6542A84D0E80}"/>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A035C4B-3BF6-C942-928A-00E8CAC23187}"/>
              </a:ext>
            </a:extLst>
          </p:cNvPr>
          <p:cNvSpPr>
            <a:spLocks noGrp="1"/>
          </p:cNvSpPr>
          <p:nvPr>
            <p:ph type="dt" sz="half" idx="10"/>
          </p:nvPr>
        </p:nvSpPr>
        <p:spPr>
          <a:xfrm>
            <a:off x="838200" y="6356350"/>
            <a:ext cx="2743200" cy="365125"/>
          </a:xfrm>
          <a:prstGeom prst="rect">
            <a:avLst/>
          </a:prstGeom>
        </p:spPr>
        <p:txBody>
          <a:bodyPr/>
          <a:lstStyle/>
          <a:p>
            <a:fld id="{43BB3AEF-DA6F-754A-9036-D7A71372F8FC}" type="datetimeFigureOut">
              <a:rPr lang="en-US" smtClean="0"/>
              <a:t>3/17/23</a:t>
            </a:fld>
            <a:endParaRPr lang="en-US"/>
          </a:p>
        </p:txBody>
      </p:sp>
      <p:sp>
        <p:nvSpPr>
          <p:cNvPr id="5" name="Footer Placeholder 4">
            <a:extLst>
              <a:ext uri="{FF2B5EF4-FFF2-40B4-BE49-F238E27FC236}">
                <a16:creationId xmlns:a16="http://schemas.microsoft.com/office/drawing/2014/main" id="{0CD82DB0-94EB-FA4B-8785-0BA6F3077C1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155BF44-F5E9-1B4C-ABC8-7B0C32596587}"/>
              </a:ext>
            </a:extLst>
          </p:cNvPr>
          <p:cNvSpPr>
            <a:spLocks noGrp="1"/>
          </p:cNvSpPr>
          <p:nvPr>
            <p:ph type="sldNum" sz="quarter" idx="12"/>
          </p:nvPr>
        </p:nvSpPr>
        <p:spPr>
          <a:xfrm>
            <a:off x="8610600" y="6356350"/>
            <a:ext cx="2743200" cy="365125"/>
          </a:xfrm>
          <a:prstGeom prst="rect">
            <a:avLst/>
          </a:prstGeom>
        </p:spPr>
        <p:txBody>
          <a:bodyPr/>
          <a:lstStyle/>
          <a:p>
            <a:fld id="{BC499B43-CF86-4C4B-9D2F-A897A051D811}" type="slidenum">
              <a:rPr lang="en-US" smtClean="0"/>
              <a:t>‹#›</a:t>
            </a:fld>
            <a:endParaRPr lang="en-US"/>
          </a:p>
        </p:txBody>
      </p:sp>
    </p:spTree>
    <p:extLst>
      <p:ext uri="{BB962C8B-B14F-4D97-AF65-F5344CB8AC3E}">
        <p14:creationId xmlns:p14="http://schemas.microsoft.com/office/powerpoint/2010/main" val="29117827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C0C574-4E73-4847-AEC3-1CDB4B441E0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EC626C5-3958-544F-9308-0CC731F3E31F}"/>
              </a:ext>
            </a:extLst>
          </p:cNvPr>
          <p:cNvSpPr>
            <a:spLocks noGrp="1"/>
          </p:cNvSpPr>
          <p:nvPr>
            <p:ph type="body" orient="vert" idx="1"/>
          </p:nvPr>
        </p:nvSpPr>
        <p:spPr>
          <a:xfrm>
            <a:off x="838200" y="1825625"/>
            <a:ext cx="10515600" cy="4155297"/>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B475274-C687-E14B-B662-3BEB2692540D}"/>
              </a:ext>
            </a:extLst>
          </p:cNvPr>
          <p:cNvSpPr>
            <a:spLocks noGrp="1"/>
          </p:cNvSpPr>
          <p:nvPr>
            <p:ph type="dt" sz="half" idx="10"/>
          </p:nvPr>
        </p:nvSpPr>
        <p:spPr>
          <a:xfrm>
            <a:off x="838200" y="6356350"/>
            <a:ext cx="2743200" cy="365125"/>
          </a:xfrm>
          <a:prstGeom prst="rect">
            <a:avLst/>
          </a:prstGeom>
        </p:spPr>
        <p:txBody>
          <a:bodyPr/>
          <a:lstStyle/>
          <a:p>
            <a:fld id="{43BB3AEF-DA6F-754A-9036-D7A71372F8FC}" type="datetimeFigureOut">
              <a:rPr lang="en-US" smtClean="0"/>
              <a:t>3/17/23</a:t>
            </a:fld>
            <a:endParaRPr lang="en-US"/>
          </a:p>
        </p:txBody>
      </p:sp>
      <p:sp>
        <p:nvSpPr>
          <p:cNvPr id="5" name="Footer Placeholder 4">
            <a:extLst>
              <a:ext uri="{FF2B5EF4-FFF2-40B4-BE49-F238E27FC236}">
                <a16:creationId xmlns:a16="http://schemas.microsoft.com/office/drawing/2014/main" id="{BACB72A6-7EC9-7F42-B79E-803697C8EB6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8309A86-952E-7348-92EA-A86F9974DD71}"/>
              </a:ext>
            </a:extLst>
          </p:cNvPr>
          <p:cNvSpPr>
            <a:spLocks noGrp="1"/>
          </p:cNvSpPr>
          <p:nvPr>
            <p:ph type="sldNum" sz="quarter" idx="12"/>
          </p:nvPr>
        </p:nvSpPr>
        <p:spPr>
          <a:xfrm>
            <a:off x="8610600" y="6356350"/>
            <a:ext cx="2743200" cy="365125"/>
          </a:xfrm>
          <a:prstGeom prst="rect">
            <a:avLst/>
          </a:prstGeom>
        </p:spPr>
        <p:txBody>
          <a:bodyPr/>
          <a:lstStyle/>
          <a:p>
            <a:fld id="{BC499B43-CF86-4C4B-9D2F-A897A051D811}" type="slidenum">
              <a:rPr lang="en-US" smtClean="0"/>
              <a:t>‹#›</a:t>
            </a:fld>
            <a:endParaRPr lang="en-US"/>
          </a:p>
        </p:txBody>
      </p:sp>
    </p:spTree>
    <p:extLst>
      <p:ext uri="{BB962C8B-B14F-4D97-AF65-F5344CB8AC3E}">
        <p14:creationId xmlns:p14="http://schemas.microsoft.com/office/powerpoint/2010/main" val="11747572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A003979-0BB7-8641-85BC-9A074EC7EFAE}"/>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15B1912-0D0E-EF48-9242-54CE8B7E6063}"/>
              </a:ext>
            </a:extLst>
          </p:cNvPr>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A69FA51-D306-934B-9C55-282BA3959A18}"/>
              </a:ext>
            </a:extLst>
          </p:cNvPr>
          <p:cNvSpPr>
            <a:spLocks noGrp="1"/>
          </p:cNvSpPr>
          <p:nvPr>
            <p:ph type="dt" sz="half" idx="10"/>
          </p:nvPr>
        </p:nvSpPr>
        <p:spPr>
          <a:xfrm>
            <a:off x="838200" y="6356350"/>
            <a:ext cx="2743200" cy="365125"/>
          </a:xfrm>
          <a:prstGeom prst="rect">
            <a:avLst/>
          </a:prstGeom>
        </p:spPr>
        <p:txBody>
          <a:bodyPr/>
          <a:lstStyle/>
          <a:p>
            <a:fld id="{43BB3AEF-DA6F-754A-9036-D7A71372F8FC}" type="datetimeFigureOut">
              <a:rPr lang="en-US" smtClean="0"/>
              <a:t>3/17/23</a:t>
            </a:fld>
            <a:endParaRPr lang="en-US"/>
          </a:p>
        </p:txBody>
      </p:sp>
      <p:sp>
        <p:nvSpPr>
          <p:cNvPr id="5" name="Footer Placeholder 4">
            <a:extLst>
              <a:ext uri="{FF2B5EF4-FFF2-40B4-BE49-F238E27FC236}">
                <a16:creationId xmlns:a16="http://schemas.microsoft.com/office/drawing/2014/main" id="{6B2195C6-E1BF-A942-B64A-5B6485B59CD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A6A32A8-9DA5-4B4D-BADE-EFA36ED471B7}"/>
              </a:ext>
            </a:extLst>
          </p:cNvPr>
          <p:cNvSpPr>
            <a:spLocks noGrp="1"/>
          </p:cNvSpPr>
          <p:nvPr>
            <p:ph type="sldNum" sz="quarter" idx="12"/>
          </p:nvPr>
        </p:nvSpPr>
        <p:spPr>
          <a:xfrm>
            <a:off x="8610600" y="6356350"/>
            <a:ext cx="2743200" cy="365125"/>
          </a:xfrm>
          <a:prstGeom prst="rect">
            <a:avLst/>
          </a:prstGeom>
        </p:spPr>
        <p:txBody>
          <a:bodyPr/>
          <a:lstStyle/>
          <a:p>
            <a:fld id="{BC499B43-CF86-4C4B-9D2F-A897A051D811}" type="slidenum">
              <a:rPr lang="en-US" smtClean="0"/>
              <a:t>‹#›</a:t>
            </a:fld>
            <a:endParaRPr lang="en-US"/>
          </a:p>
        </p:txBody>
      </p:sp>
    </p:spTree>
    <p:extLst>
      <p:ext uri="{BB962C8B-B14F-4D97-AF65-F5344CB8AC3E}">
        <p14:creationId xmlns:p14="http://schemas.microsoft.com/office/powerpoint/2010/main" val="23664351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5FD9E4-94FC-A747-B72A-F6E146CFE3F3}"/>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95DF18B-DF3D-CE4E-8773-91A9659BF874}"/>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D2EC475-8CBA-2C40-9457-9BADFD7B3297}"/>
              </a:ext>
            </a:extLst>
          </p:cNvPr>
          <p:cNvSpPr>
            <a:spLocks noGrp="1"/>
          </p:cNvSpPr>
          <p:nvPr>
            <p:ph type="dt" sz="half" idx="10"/>
          </p:nvPr>
        </p:nvSpPr>
        <p:spPr/>
        <p:txBody>
          <a:bodyPr/>
          <a:lstStyle/>
          <a:p>
            <a:fld id="{CEA78B72-6520-7C48-9EC9-C3366CDF2022}" type="datetimeFigureOut">
              <a:rPr lang="en-US" smtClean="0"/>
              <a:t>3/17/23</a:t>
            </a:fld>
            <a:endParaRPr lang="en-US"/>
          </a:p>
        </p:txBody>
      </p:sp>
      <p:sp>
        <p:nvSpPr>
          <p:cNvPr id="5" name="Footer Placeholder 4">
            <a:extLst>
              <a:ext uri="{FF2B5EF4-FFF2-40B4-BE49-F238E27FC236}">
                <a16:creationId xmlns:a16="http://schemas.microsoft.com/office/drawing/2014/main" id="{6330CC0A-3107-B74D-A5E7-B394E3AA1FA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4F766CC-3AE2-3E48-A047-AB39563BBF98}"/>
              </a:ext>
            </a:extLst>
          </p:cNvPr>
          <p:cNvSpPr>
            <a:spLocks noGrp="1"/>
          </p:cNvSpPr>
          <p:nvPr>
            <p:ph type="sldNum" sz="quarter" idx="12"/>
          </p:nvPr>
        </p:nvSpPr>
        <p:spPr/>
        <p:txBody>
          <a:bodyPr/>
          <a:lstStyle/>
          <a:p>
            <a:fld id="{A51EE7E8-58BE-694D-B916-CD3E98271B6F}" type="slidenum">
              <a:rPr lang="en-US" smtClean="0"/>
              <a:t>‹#›</a:t>
            </a:fld>
            <a:endParaRPr lang="en-US" dirty="0"/>
          </a:p>
        </p:txBody>
      </p:sp>
    </p:spTree>
    <p:extLst>
      <p:ext uri="{BB962C8B-B14F-4D97-AF65-F5344CB8AC3E}">
        <p14:creationId xmlns:p14="http://schemas.microsoft.com/office/powerpoint/2010/main" val="246870615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8CF1D1-52DE-BA41-826D-76E2F682892E}"/>
              </a:ext>
            </a:extLst>
          </p:cNvPr>
          <p:cNvSpPr>
            <a:spLocks noGrp="1"/>
          </p:cNvSpPr>
          <p:nvPr>
            <p:ph type="title"/>
          </p:nvPr>
        </p:nvSpPr>
        <p:spPr>
          <a:xfrm>
            <a:off x="838200" y="365125"/>
            <a:ext cx="10515600" cy="1325563"/>
          </a:xfrm>
          <a:prstGeom prst="rect">
            <a:avLst/>
          </a:prstGeom>
        </p:spPr>
        <p:txBody>
          <a:bodyPr>
            <a:normAutofit/>
          </a:bodyPr>
          <a:lstStyle>
            <a:lvl1pPr>
              <a:defRPr sz="3600"/>
            </a:lvl1pPr>
          </a:lstStyle>
          <a:p>
            <a:r>
              <a:rPr lang="en-US" dirty="0"/>
              <a:t>Click to edit Master title style</a:t>
            </a:r>
          </a:p>
        </p:txBody>
      </p:sp>
      <p:sp>
        <p:nvSpPr>
          <p:cNvPr id="3" name="Content Placeholder 2">
            <a:extLst>
              <a:ext uri="{FF2B5EF4-FFF2-40B4-BE49-F238E27FC236}">
                <a16:creationId xmlns:a16="http://schemas.microsoft.com/office/drawing/2014/main" id="{8611B595-C087-BC49-9F02-F3B713EF24EE}"/>
              </a:ext>
            </a:extLst>
          </p:cNvPr>
          <p:cNvSpPr>
            <a:spLocks noGrp="1"/>
          </p:cNvSpPr>
          <p:nvPr>
            <p:ph idx="1"/>
          </p:nvPr>
        </p:nvSpPr>
        <p:spPr>
          <a:xfrm>
            <a:off x="838200" y="1825625"/>
            <a:ext cx="10515600" cy="4351338"/>
          </a:xfrm>
          <a:prstGeom prst="rect">
            <a:avLst/>
          </a:prstGeom>
        </p:spPr>
        <p:txBody>
          <a:bodyPr>
            <a:normAutofit/>
          </a:bodyPr>
          <a:lstStyle>
            <a:lvl1pPr>
              <a:defRPr sz="2800"/>
            </a:lvl1pPr>
            <a:lvl2pPr>
              <a:defRPr sz="2800"/>
            </a:lvl2pPr>
            <a:lvl3pPr>
              <a:defRPr sz="2800"/>
            </a:lvl3pPr>
            <a:lvl4pPr>
              <a:defRPr sz="2800"/>
            </a:lvl4pPr>
            <a:lvl5pPr>
              <a:defRPr sz="28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C5D1AA79-5FB7-9C4E-9F06-36B78400019A}"/>
              </a:ext>
            </a:extLst>
          </p:cNvPr>
          <p:cNvSpPr>
            <a:spLocks noGrp="1"/>
          </p:cNvSpPr>
          <p:nvPr>
            <p:ph type="dt" sz="half" idx="10"/>
          </p:nvPr>
        </p:nvSpPr>
        <p:spPr/>
        <p:txBody>
          <a:bodyPr/>
          <a:lstStyle/>
          <a:p>
            <a:fld id="{CEA78B72-6520-7C48-9EC9-C3366CDF2022}" type="datetimeFigureOut">
              <a:rPr lang="en-US" smtClean="0"/>
              <a:t>3/17/23</a:t>
            </a:fld>
            <a:endParaRPr lang="en-US"/>
          </a:p>
        </p:txBody>
      </p:sp>
      <p:sp>
        <p:nvSpPr>
          <p:cNvPr id="5" name="Footer Placeholder 4">
            <a:extLst>
              <a:ext uri="{FF2B5EF4-FFF2-40B4-BE49-F238E27FC236}">
                <a16:creationId xmlns:a16="http://schemas.microsoft.com/office/drawing/2014/main" id="{CCA3962C-74F2-F946-9029-A1A9EE1E45B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549F7BF-1C4F-B54F-A381-7439F01CB0F5}"/>
              </a:ext>
            </a:extLst>
          </p:cNvPr>
          <p:cNvSpPr>
            <a:spLocks noGrp="1"/>
          </p:cNvSpPr>
          <p:nvPr>
            <p:ph type="sldNum" sz="quarter" idx="12"/>
          </p:nvPr>
        </p:nvSpPr>
        <p:spPr/>
        <p:txBody>
          <a:bodyPr/>
          <a:lstStyle/>
          <a:p>
            <a:fld id="{A51EE7E8-58BE-694D-B916-CD3E98271B6F}" type="slidenum">
              <a:rPr lang="en-US" smtClean="0"/>
              <a:t>‹#›</a:t>
            </a:fld>
            <a:endParaRPr lang="en-US"/>
          </a:p>
        </p:txBody>
      </p:sp>
    </p:spTree>
    <p:extLst>
      <p:ext uri="{BB962C8B-B14F-4D97-AF65-F5344CB8AC3E}">
        <p14:creationId xmlns:p14="http://schemas.microsoft.com/office/powerpoint/2010/main" val="141042678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362FC8-5829-3145-9294-4520F0DA8725}"/>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831DD0A-0D8C-284D-8E1F-AE055220E1C8}"/>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FACFC86D-FF8B-4143-9D1D-339A27A116BC}"/>
              </a:ext>
            </a:extLst>
          </p:cNvPr>
          <p:cNvSpPr>
            <a:spLocks noGrp="1"/>
          </p:cNvSpPr>
          <p:nvPr>
            <p:ph type="dt" sz="half" idx="10"/>
          </p:nvPr>
        </p:nvSpPr>
        <p:spPr/>
        <p:txBody>
          <a:bodyPr/>
          <a:lstStyle/>
          <a:p>
            <a:fld id="{CEA78B72-6520-7C48-9EC9-C3366CDF2022}" type="datetimeFigureOut">
              <a:rPr lang="en-US" smtClean="0"/>
              <a:t>3/17/23</a:t>
            </a:fld>
            <a:endParaRPr lang="en-US"/>
          </a:p>
        </p:txBody>
      </p:sp>
      <p:sp>
        <p:nvSpPr>
          <p:cNvPr id="5" name="Footer Placeholder 4">
            <a:extLst>
              <a:ext uri="{FF2B5EF4-FFF2-40B4-BE49-F238E27FC236}">
                <a16:creationId xmlns:a16="http://schemas.microsoft.com/office/drawing/2014/main" id="{4A613577-F423-754C-BACF-D4A5333D004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BF4629C-2E2E-0548-B7E5-3ECE01CA1168}"/>
              </a:ext>
            </a:extLst>
          </p:cNvPr>
          <p:cNvSpPr>
            <a:spLocks noGrp="1"/>
          </p:cNvSpPr>
          <p:nvPr>
            <p:ph type="sldNum" sz="quarter" idx="12"/>
          </p:nvPr>
        </p:nvSpPr>
        <p:spPr/>
        <p:txBody>
          <a:bodyPr/>
          <a:lstStyle/>
          <a:p>
            <a:fld id="{A51EE7E8-58BE-694D-B916-CD3E98271B6F}" type="slidenum">
              <a:rPr lang="en-US" smtClean="0"/>
              <a:t>‹#›</a:t>
            </a:fld>
            <a:endParaRPr lang="en-US"/>
          </a:p>
        </p:txBody>
      </p:sp>
    </p:spTree>
    <p:extLst>
      <p:ext uri="{BB962C8B-B14F-4D97-AF65-F5344CB8AC3E}">
        <p14:creationId xmlns:p14="http://schemas.microsoft.com/office/powerpoint/2010/main" val="13049101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9FD996-6E92-8446-90BD-EA5D0300752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0142BB0-90B1-2B4F-9338-4019C5124447}"/>
              </a:ext>
            </a:extLst>
          </p:cNvPr>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A91D7C2-21EB-0445-9208-5AC93D2375C0}"/>
              </a:ext>
            </a:extLst>
          </p:cNvPr>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5559C60-DCAF-8F45-8964-640466F0B222}"/>
              </a:ext>
            </a:extLst>
          </p:cNvPr>
          <p:cNvSpPr>
            <a:spLocks noGrp="1"/>
          </p:cNvSpPr>
          <p:nvPr>
            <p:ph type="dt" sz="half" idx="10"/>
          </p:nvPr>
        </p:nvSpPr>
        <p:spPr/>
        <p:txBody>
          <a:bodyPr/>
          <a:lstStyle/>
          <a:p>
            <a:fld id="{CEA78B72-6520-7C48-9EC9-C3366CDF2022}" type="datetimeFigureOut">
              <a:rPr lang="en-US" smtClean="0"/>
              <a:t>3/17/23</a:t>
            </a:fld>
            <a:endParaRPr lang="en-US"/>
          </a:p>
        </p:txBody>
      </p:sp>
      <p:sp>
        <p:nvSpPr>
          <p:cNvPr id="6" name="Footer Placeholder 5">
            <a:extLst>
              <a:ext uri="{FF2B5EF4-FFF2-40B4-BE49-F238E27FC236}">
                <a16:creationId xmlns:a16="http://schemas.microsoft.com/office/drawing/2014/main" id="{27FAE303-FEC8-824F-BF74-28254736625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429BFF4-B444-D748-AD1F-DCDD73558013}"/>
              </a:ext>
            </a:extLst>
          </p:cNvPr>
          <p:cNvSpPr>
            <a:spLocks noGrp="1"/>
          </p:cNvSpPr>
          <p:nvPr>
            <p:ph type="sldNum" sz="quarter" idx="12"/>
          </p:nvPr>
        </p:nvSpPr>
        <p:spPr/>
        <p:txBody>
          <a:bodyPr/>
          <a:lstStyle/>
          <a:p>
            <a:fld id="{A51EE7E8-58BE-694D-B916-CD3E98271B6F}" type="slidenum">
              <a:rPr lang="en-US" smtClean="0"/>
              <a:t>‹#›</a:t>
            </a:fld>
            <a:endParaRPr lang="en-US"/>
          </a:p>
        </p:txBody>
      </p:sp>
    </p:spTree>
    <p:extLst>
      <p:ext uri="{BB962C8B-B14F-4D97-AF65-F5344CB8AC3E}">
        <p14:creationId xmlns:p14="http://schemas.microsoft.com/office/powerpoint/2010/main" val="168290850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AFFBEE-C9ED-4148-B282-343AC2EC9858}"/>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CD03DC5D-CF69-9E4F-8900-CDF825BBF015}"/>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9FFCF518-9D9B-1C4E-AF76-A5BA9924D6E0}"/>
              </a:ext>
            </a:extLst>
          </p:cNvPr>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38DD7CB-79D9-254C-A236-895B5B36A640}"/>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3277415D-88BC-C244-8AB6-00A216D2F56C}"/>
              </a:ext>
            </a:extLst>
          </p:cNvPr>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15E8A28-B9EB-4443-BC97-830498B7425C}"/>
              </a:ext>
            </a:extLst>
          </p:cNvPr>
          <p:cNvSpPr>
            <a:spLocks noGrp="1"/>
          </p:cNvSpPr>
          <p:nvPr>
            <p:ph type="dt" sz="half" idx="10"/>
          </p:nvPr>
        </p:nvSpPr>
        <p:spPr/>
        <p:txBody>
          <a:bodyPr/>
          <a:lstStyle/>
          <a:p>
            <a:fld id="{CEA78B72-6520-7C48-9EC9-C3366CDF2022}" type="datetimeFigureOut">
              <a:rPr lang="en-US" smtClean="0"/>
              <a:t>3/17/23</a:t>
            </a:fld>
            <a:endParaRPr lang="en-US"/>
          </a:p>
        </p:txBody>
      </p:sp>
      <p:sp>
        <p:nvSpPr>
          <p:cNvPr id="8" name="Footer Placeholder 7">
            <a:extLst>
              <a:ext uri="{FF2B5EF4-FFF2-40B4-BE49-F238E27FC236}">
                <a16:creationId xmlns:a16="http://schemas.microsoft.com/office/drawing/2014/main" id="{0B94F270-1DDC-0C46-846F-E1CBD4F3A66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B6D67AF-38E0-6C45-BC35-B603692730E1}"/>
              </a:ext>
            </a:extLst>
          </p:cNvPr>
          <p:cNvSpPr>
            <a:spLocks noGrp="1"/>
          </p:cNvSpPr>
          <p:nvPr>
            <p:ph type="sldNum" sz="quarter" idx="12"/>
          </p:nvPr>
        </p:nvSpPr>
        <p:spPr/>
        <p:txBody>
          <a:bodyPr/>
          <a:lstStyle/>
          <a:p>
            <a:fld id="{A51EE7E8-58BE-694D-B916-CD3E98271B6F}" type="slidenum">
              <a:rPr lang="en-US" smtClean="0"/>
              <a:t>‹#›</a:t>
            </a:fld>
            <a:endParaRPr lang="en-US"/>
          </a:p>
        </p:txBody>
      </p:sp>
    </p:spTree>
    <p:extLst>
      <p:ext uri="{BB962C8B-B14F-4D97-AF65-F5344CB8AC3E}">
        <p14:creationId xmlns:p14="http://schemas.microsoft.com/office/powerpoint/2010/main" val="18670499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DF32BF-E20C-324D-BCDD-28DA5342283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9F181271-1B7B-4745-A39B-D53568FEECBF}"/>
              </a:ext>
            </a:extLst>
          </p:cNvPr>
          <p:cNvSpPr>
            <a:spLocks noGrp="1"/>
          </p:cNvSpPr>
          <p:nvPr>
            <p:ph type="dt" sz="half" idx="10"/>
          </p:nvPr>
        </p:nvSpPr>
        <p:spPr/>
        <p:txBody>
          <a:bodyPr/>
          <a:lstStyle/>
          <a:p>
            <a:fld id="{CEA78B72-6520-7C48-9EC9-C3366CDF2022}" type="datetimeFigureOut">
              <a:rPr lang="en-US" smtClean="0"/>
              <a:t>3/17/23</a:t>
            </a:fld>
            <a:endParaRPr lang="en-US"/>
          </a:p>
        </p:txBody>
      </p:sp>
      <p:sp>
        <p:nvSpPr>
          <p:cNvPr id="4" name="Footer Placeholder 3">
            <a:extLst>
              <a:ext uri="{FF2B5EF4-FFF2-40B4-BE49-F238E27FC236}">
                <a16:creationId xmlns:a16="http://schemas.microsoft.com/office/drawing/2014/main" id="{F8552EBD-E2C2-8C43-8438-0C73A79E425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BD5CA70-A297-DE49-B931-88F5C49F8D23}"/>
              </a:ext>
            </a:extLst>
          </p:cNvPr>
          <p:cNvSpPr>
            <a:spLocks noGrp="1"/>
          </p:cNvSpPr>
          <p:nvPr>
            <p:ph type="sldNum" sz="quarter" idx="12"/>
          </p:nvPr>
        </p:nvSpPr>
        <p:spPr/>
        <p:txBody>
          <a:bodyPr/>
          <a:lstStyle/>
          <a:p>
            <a:fld id="{A51EE7E8-58BE-694D-B916-CD3E98271B6F}" type="slidenum">
              <a:rPr lang="en-US" smtClean="0"/>
              <a:t>‹#›</a:t>
            </a:fld>
            <a:endParaRPr lang="en-US"/>
          </a:p>
        </p:txBody>
      </p:sp>
    </p:spTree>
    <p:extLst>
      <p:ext uri="{BB962C8B-B14F-4D97-AF65-F5344CB8AC3E}">
        <p14:creationId xmlns:p14="http://schemas.microsoft.com/office/powerpoint/2010/main" val="255977454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F59985E-A054-0A4B-A6E2-04DA7B3FBBEF}"/>
              </a:ext>
            </a:extLst>
          </p:cNvPr>
          <p:cNvSpPr>
            <a:spLocks noGrp="1"/>
          </p:cNvSpPr>
          <p:nvPr>
            <p:ph type="dt" sz="half" idx="10"/>
          </p:nvPr>
        </p:nvSpPr>
        <p:spPr/>
        <p:txBody>
          <a:bodyPr/>
          <a:lstStyle/>
          <a:p>
            <a:fld id="{CEA78B72-6520-7C48-9EC9-C3366CDF2022}" type="datetimeFigureOut">
              <a:rPr lang="en-US" smtClean="0"/>
              <a:t>3/17/23</a:t>
            </a:fld>
            <a:endParaRPr lang="en-US"/>
          </a:p>
        </p:txBody>
      </p:sp>
      <p:sp>
        <p:nvSpPr>
          <p:cNvPr id="3" name="Footer Placeholder 2">
            <a:extLst>
              <a:ext uri="{FF2B5EF4-FFF2-40B4-BE49-F238E27FC236}">
                <a16:creationId xmlns:a16="http://schemas.microsoft.com/office/drawing/2014/main" id="{0B00CB2F-4E26-754A-9247-ADF05711580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82B38EF-C4AA-CB45-8396-DA6770D0B11E}"/>
              </a:ext>
            </a:extLst>
          </p:cNvPr>
          <p:cNvSpPr>
            <a:spLocks noGrp="1"/>
          </p:cNvSpPr>
          <p:nvPr>
            <p:ph type="sldNum" sz="quarter" idx="12"/>
          </p:nvPr>
        </p:nvSpPr>
        <p:spPr/>
        <p:txBody>
          <a:bodyPr/>
          <a:lstStyle/>
          <a:p>
            <a:fld id="{A51EE7E8-58BE-694D-B916-CD3E98271B6F}" type="slidenum">
              <a:rPr lang="en-US" smtClean="0"/>
              <a:t>‹#›</a:t>
            </a:fld>
            <a:endParaRPr lang="en-US"/>
          </a:p>
        </p:txBody>
      </p:sp>
    </p:spTree>
    <p:extLst>
      <p:ext uri="{BB962C8B-B14F-4D97-AF65-F5344CB8AC3E}">
        <p14:creationId xmlns:p14="http://schemas.microsoft.com/office/powerpoint/2010/main" val="104019184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A2489B-4B21-EF45-86DC-864199DF29F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8239998-FD94-AC44-98A6-FA858A2A9B2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7ED3787-BE03-A14B-8DDC-18E039711B7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2D95F885-28BA-F843-A319-DBB0127AB2AC}"/>
              </a:ext>
            </a:extLst>
          </p:cNvPr>
          <p:cNvSpPr>
            <a:spLocks noGrp="1"/>
          </p:cNvSpPr>
          <p:nvPr>
            <p:ph type="dt" sz="half" idx="10"/>
          </p:nvPr>
        </p:nvSpPr>
        <p:spPr/>
        <p:txBody>
          <a:bodyPr/>
          <a:lstStyle/>
          <a:p>
            <a:fld id="{CEA78B72-6520-7C48-9EC9-C3366CDF2022}" type="datetimeFigureOut">
              <a:rPr lang="en-US" smtClean="0"/>
              <a:t>3/17/23</a:t>
            </a:fld>
            <a:endParaRPr lang="en-US"/>
          </a:p>
        </p:txBody>
      </p:sp>
      <p:sp>
        <p:nvSpPr>
          <p:cNvPr id="6" name="Footer Placeholder 5">
            <a:extLst>
              <a:ext uri="{FF2B5EF4-FFF2-40B4-BE49-F238E27FC236}">
                <a16:creationId xmlns:a16="http://schemas.microsoft.com/office/drawing/2014/main" id="{744E580F-74E9-7A49-8287-102443F7E06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2D5A858-621D-9743-95B1-CEBF5684CBF3}"/>
              </a:ext>
            </a:extLst>
          </p:cNvPr>
          <p:cNvSpPr>
            <a:spLocks noGrp="1"/>
          </p:cNvSpPr>
          <p:nvPr>
            <p:ph type="sldNum" sz="quarter" idx="12"/>
          </p:nvPr>
        </p:nvSpPr>
        <p:spPr/>
        <p:txBody>
          <a:bodyPr/>
          <a:lstStyle/>
          <a:p>
            <a:fld id="{A51EE7E8-58BE-694D-B916-CD3E98271B6F}" type="slidenum">
              <a:rPr lang="en-US" smtClean="0"/>
              <a:t>‹#›</a:t>
            </a:fld>
            <a:endParaRPr lang="en-US"/>
          </a:p>
        </p:txBody>
      </p:sp>
    </p:spTree>
    <p:extLst>
      <p:ext uri="{BB962C8B-B14F-4D97-AF65-F5344CB8AC3E}">
        <p14:creationId xmlns:p14="http://schemas.microsoft.com/office/powerpoint/2010/main" val="180954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5F1F71-EBFB-7844-A5C2-E3D961BC61B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5B49D7B1-4146-1A44-B32F-C75E4C48D1C3}"/>
              </a:ext>
            </a:extLst>
          </p:cNvPr>
          <p:cNvSpPr>
            <a:spLocks noGrp="1"/>
          </p:cNvSpPr>
          <p:nvPr>
            <p:ph idx="1"/>
          </p:nvPr>
        </p:nvSpPr>
        <p:spPr>
          <a:xfrm>
            <a:off x="838200" y="1825625"/>
            <a:ext cx="10515600" cy="4155297"/>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3D9B759-BB43-CA43-B002-F039B2FE7FDF}"/>
              </a:ext>
            </a:extLst>
          </p:cNvPr>
          <p:cNvSpPr>
            <a:spLocks noGrp="1"/>
          </p:cNvSpPr>
          <p:nvPr>
            <p:ph type="dt" sz="half" idx="10"/>
          </p:nvPr>
        </p:nvSpPr>
        <p:spPr>
          <a:xfrm>
            <a:off x="838200" y="6356350"/>
            <a:ext cx="2743200" cy="365125"/>
          </a:xfrm>
          <a:prstGeom prst="rect">
            <a:avLst/>
          </a:prstGeom>
        </p:spPr>
        <p:txBody>
          <a:bodyPr/>
          <a:lstStyle/>
          <a:p>
            <a:fld id="{43BB3AEF-DA6F-754A-9036-D7A71372F8FC}" type="datetimeFigureOut">
              <a:rPr lang="en-US" smtClean="0"/>
              <a:t>3/17/23</a:t>
            </a:fld>
            <a:endParaRPr lang="en-US"/>
          </a:p>
        </p:txBody>
      </p:sp>
      <p:sp>
        <p:nvSpPr>
          <p:cNvPr id="5" name="Footer Placeholder 4">
            <a:extLst>
              <a:ext uri="{FF2B5EF4-FFF2-40B4-BE49-F238E27FC236}">
                <a16:creationId xmlns:a16="http://schemas.microsoft.com/office/drawing/2014/main" id="{97192A43-6FE1-E244-A313-868A1F5FE93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B663624-B94E-514E-B63D-A1B2EEE6C3BF}"/>
              </a:ext>
            </a:extLst>
          </p:cNvPr>
          <p:cNvSpPr>
            <a:spLocks noGrp="1"/>
          </p:cNvSpPr>
          <p:nvPr>
            <p:ph type="sldNum" sz="quarter" idx="12"/>
          </p:nvPr>
        </p:nvSpPr>
        <p:spPr>
          <a:xfrm>
            <a:off x="8610600" y="6356350"/>
            <a:ext cx="2743200" cy="365125"/>
          </a:xfrm>
          <a:prstGeom prst="rect">
            <a:avLst/>
          </a:prstGeom>
        </p:spPr>
        <p:txBody>
          <a:bodyPr/>
          <a:lstStyle/>
          <a:p>
            <a:fld id="{BC499B43-CF86-4C4B-9D2F-A897A051D811}" type="slidenum">
              <a:rPr lang="en-US" smtClean="0"/>
              <a:t>‹#›</a:t>
            </a:fld>
            <a:endParaRPr lang="en-US"/>
          </a:p>
        </p:txBody>
      </p:sp>
    </p:spTree>
    <p:extLst>
      <p:ext uri="{BB962C8B-B14F-4D97-AF65-F5344CB8AC3E}">
        <p14:creationId xmlns:p14="http://schemas.microsoft.com/office/powerpoint/2010/main" val="347300704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C6F0E5-BD0F-B849-B119-1FAF478E66E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E2F4A7E-E6FE-BC4B-8FAE-E488EA882013}"/>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3E1549A-C4A4-E543-A006-66F090F3C92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B7B4803D-0EBC-2E46-ACFE-83CAC4CF410F}"/>
              </a:ext>
            </a:extLst>
          </p:cNvPr>
          <p:cNvSpPr>
            <a:spLocks noGrp="1"/>
          </p:cNvSpPr>
          <p:nvPr>
            <p:ph type="dt" sz="half" idx="10"/>
          </p:nvPr>
        </p:nvSpPr>
        <p:spPr/>
        <p:txBody>
          <a:bodyPr/>
          <a:lstStyle/>
          <a:p>
            <a:fld id="{CEA78B72-6520-7C48-9EC9-C3366CDF2022}" type="datetimeFigureOut">
              <a:rPr lang="en-US" smtClean="0"/>
              <a:t>3/17/23</a:t>
            </a:fld>
            <a:endParaRPr lang="en-US"/>
          </a:p>
        </p:txBody>
      </p:sp>
      <p:sp>
        <p:nvSpPr>
          <p:cNvPr id="6" name="Footer Placeholder 5">
            <a:extLst>
              <a:ext uri="{FF2B5EF4-FFF2-40B4-BE49-F238E27FC236}">
                <a16:creationId xmlns:a16="http://schemas.microsoft.com/office/drawing/2014/main" id="{177CA03C-4620-A744-A398-C601F9CCED6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4AE9864-B3A9-D44C-82CF-CA84A0ADF792}"/>
              </a:ext>
            </a:extLst>
          </p:cNvPr>
          <p:cNvSpPr>
            <a:spLocks noGrp="1"/>
          </p:cNvSpPr>
          <p:nvPr>
            <p:ph type="sldNum" sz="quarter" idx="12"/>
          </p:nvPr>
        </p:nvSpPr>
        <p:spPr/>
        <p:txBody>
          <a:bodyPr/>
          <a:lstStyle/>
          <a:p>
            <a:fld id="{A51EE7E8-58BE-694D-B916-CD3E98271B6F}" type="slidenum">
              <a:rPr lang="en-US" smtClean="0"/>
              <a:t>‹#›</a:t>
            </a:fld>
            <a:endParaRPr lang="en-US"/>
          </a:p>
        </p:txBody>
      </p:sp>
    </p:spTree>
    <p:extLst>
      <p:ext uri="{BB962C8B-B14F-4D97-AF65-F5344CB8AC3E}">
        <p14:creationId xmlns:p14="http://schemas.microsoft.com/office/powerpoint/2010/main" val="84470090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9491CB-0E82-4942-AC84-7D82E53CC86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4927C99-EBD9-564A-8C3B-5A5C51C6AD4F}"/>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C1900E7-4F26-2948-854B-6F8F13526C4C}"/>
              </a:ext>
            </a:extLst>
          </p:cNvPr>
          <p:cNvSpPr>
            <a:spLocks noGrp="1"/>
          </p:cNvSpPr>
          <p:nvPr>
            <p:ph type="dt" sz="half" idx="10"/>
          </p:nvPr>
        </p:nvSpPr>
        <p:spPr/>
        <p:txBody>
          <a:bodyPr/>
          <a:lstStyle/>
          <a:p>
            <a:fld id="{CEA78B72-6520-7C48-9EC9-C3366CDF2022}" type="datetimeFigureOut">
              <a:rPr lang="en-US" smtClean="0"/>
              <a:t>3/17/23</a:t>
            </a:fld>
            <a:endParaRPr lang="en-US"/>
          </a:p>
        </p:txBody>
      </p:sp>
      <p:sp>
        <p:nvSpPr>
          <p:cNvPr id="5" name="Footer Placeholder 4">
            <a:extLst>
              <a:ext uri="{FF2B5EF4-FFF2-40B4-BE49-F238E27FC236}">
                <a16:creationId xmlns:a16="http://schemas.microsoft.com/office/drawing/2014/main" id="{0E899BC5-EA17-9040-98A3-56C679E4F27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FCE04C8-DBD7-AD4A-AA98-ED89D6BED630}"/>
              </a:ext>
            </a:extLst>
          </p:cNvPr>
          <p:cNvSpPr>
            <a:spLocks noGrp="1"/>
          </p:cNvSpPr>
          <p:nvPr>
            <p:ph type="sldNum" sz="quarter" idx="12"/>
          </p:nvPr>
        </p:nvSpPr>
        <p:spPr/>
        <p:txBody>
          <a:bodyPr/>
          <a:lstStyle/>
          <a:p>
            <a:fld id="{A51EE7E8-58BE-694D-B916-CD3E98271B6F}" type="slidenum">
              <a:rPr lang="en-US" smtClean="0"/>
              <a:t>‹#›</a:t>
            </a:fld>
            <a:endParaRPr lang="en-US"/>
          </a:p>
        </p:txBody>
      </p:sp>
    </p:spTree>
    <p:extLst>
      <p:ext uri="{BB962C8B-B14F-4D97-AF65-F5344CB8AC3E}">
        <p14:creationId xmlns:p14="http://schemas.microsoft.com/office/powerpoint/2010/main" val="394737560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9C243C3-94D2-6A40-9D62-6D2CD92C81FC}"/>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B7C0B0A-1248-E843-B3D6-AC11E3C2D9E8}"/>
              </a:ext>
            </a:extLst>
          </p:cNvPr>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AD0D184-C475-A341-BD80-9599EA843064}"/>
              </a:ext>
            </a:extLst>
          </p:cNvPr>
          <p:cNvSpPr>
            <a:spLocks noGrp="1"/>
          </p:cNvSpPr>
          <p:nvPr>
            <p:ph type="dt" sz="half" idx="10"/>
          </p:nvPr>
        </p:nvSpPr>
        <p:spPr/>
        <p:txBody>
          <a:bodyPr/>
          <a:lstStyle/>
          <a:p>
            <a:fld id="{CEA78B72-6520-7C48-9EC9-C3366CDF2022}" type="datetimeFigureOut">
              <a:rPr lang="en-US" smtClean="0"/>
              <a:t>3/17/23</a:t>
            </a:fld>
            <a:endParaRPr lang="en-US"/>
          </a:p>
        </p:txBody>
      </p:sp>
      <p:sp>
        <p:nvSpPr>
          <p:cNvPr id="5" name="Footer Placeholder 4">
            <a:extLst>
              <a:ext uri="{FF2B5EF4-FFF2-40B4-BE49-F238E27FC236}">
                <a16:creationId xmlns:a16="http://schemas.microsoft.com/office/drawing/2014/main" id="{E0C2B153-A7DE-084C-B9B8-72137AF5AB0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C29FC46-285D-5545-B6B3-D3BDE37925F5}"/>
              </a:ext>
            </a:extLst>
          </p:cNvPr>
          <p:cNvSpPr>
            <a:spLocks noGrp="1"/>
          </p:cNvSpPr>
          <p:nvPr>
            <p:ph type="sldNum" sz="quarter" idx="12"/>
          </p:nvPr>
        </p:nvSpPr>
        <p:spPr/>
        <p:txBody>
          <a:bodyPr/>
          <a:lstStyle/>
          <a:p>
            <a:fld id="{A51EE7E8-58BE-694D-B916-CD3E98271B6F}" type="slidenum">
              <a:rPr lang="en-US" smtClean="0"/>
              <a:t>‹#›</a:t>
            </a:fld>
            <a:endParaRPr lang="en-US"/>
          </a:p>
        </p:txBody>
      </p:sp>
    </p:spTree>
    <p:extLst>
      <p:ext uri="{BB962C8B-B14F-4D97-AF65-F5344CB8AC3E}">
        <p14:creationId xmlns:p14="http://schemas.microsoft.com/office/powerpoint/2010/main" val="200346904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F1A333-2CB7-5048-81B6-8046E319811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07875CA-FCB6-6B4C-A889-9E566258FBB7}"/>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4354BDD-AACA-DF45-9BAF-BE35083BDD46}"/>
              </a:ext>
            </a:extLst>
          </p:cNvPr>
          <p:cNvSpPr>
            <a:spLocks noGrp="1"/>
          </p:cNvSpPr>
          <p:nvPr>
            <p:ph type="dt" sz="half" idx="10"/>
          </p:nvPr>
        </p:nvSpPr>
        <p:spPr>
          <a:xfrm>
            <a:off x="838200" y="6356350"/>
            <a:ext cx="2743200" cy="365125"/>
          </a:xfrm>
          <a:prstGeom prst="rect">
            <a:avLst/>
          </a:prstGeom>
        </p:spPr>
        <p:txBody>
          <a:bodyPr/>
          <a:lstStyle/>
          <a:p>
            <a:fld id="{2BF7040E-5492-7348-8F68-F52252698FD3}" type="datetimeFigureOut">
              <a:rPr lang="en-US" smtClean="0"/>
              <a:t>3/17/23</a:t>
            </a:fld>
            <a:endParaRPr lang="en-US"/>
          </a:p>
        </p:txBody>
      </p:sp>
      <p:sp>
        <p:nvSpPr>
          <p:cNvPr id="5" name="Footer Placeholder 4">
            <a:extLst>
              <a:ext uri="{FF2B5EF4-FFF2-40B4-BE49-F238E27FC236}">
                <a16:creationId xmlns:a16="http://schemas.microsoft.com/office/drawing/2014/main" id="{A6D35881-855E-3E49-BDBD-EFA49B6FD2E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E984B9D-6CE8-764B-8828-EF0BC8D8CDBD}"/>
              </a:ext>
            </a:extLst>
          </p:cNvPr>
          <p:cNvSpPr>
            <a:spLocks noGrp="1"/>
          </p:cNvSpPr>
          <p:nvPr>
            <p:ph type="sldNum" sz="quarter" idx="12"/>
          </p:nvPr>
        </p:nvSpPr>
        <p:spPr>
          <a:xfrm>
            <a:off x="8610600" y="6356350"/>
            <a:ext cx="2743200" cy="365125"/>
          </a:xfrm>
          <a:prstGeom prst="rect">
            <a:avLst/>
          </a:prstGeom>
        </p:spPr>
        <p:txBody>
          <a:bodyPr/>
          <a:lstStyle/>
          <a:p>
            <a:fld id="{97B0C113-4449-D745-8843-BEAF6E24F0FC}" type="slidenum">
              <a:rPr lang="en-US" smtClean="0"/>
              <a:t>‹#›</a:t>
            </a:fld>
            <a:endParaRPr lang="en-US"/>
          </a:p>
        </p:txBody>
      </p:sp>
    </p:spTree>
    <p:extLst>
      <p:ext uri="{BB962C8B-B14F-4D97-AF65-F5344CB8AC3E}">
        <p14:creationId xmlns:p14="http://schemas.microsoft.com/office/powerpoint/2010/main" val="350735026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EC9066-43FD-C34F-B680-198F00292C4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7381C8-10DF-4F40-8193-BF578DE4CB09}"/>
              </a:ext>
            </a:extLst>
          </p:cNvPr>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E0BB234-FED7-164A-AFF1-EBD36D216415}"/>
              </a:ext>
            </a:extLst>
          </p:cNvPr>
          <p:cNvSpPr>
            <a:spLocks noGrp="1"/>
          </p:cNvSpPr>
          <p:nvPr>
            <p:ph type="dt" sz="half" idx="10"/>
          </p:nvPr>
        </p:nvSpPr>
        <p:spPr>
          <a:xfrm>
            <a:off x="838200" y="6356350"/>
            <a:ext cx="2743200" cy="365125"/>
          </a:xfrm>
          <a:prstGeom prst="rect">
            <a:avLst/>
          </a:prstGeom>
        </p:spPr>
        <p:txBody>
          <a:bodyPr/>
          <a:lstStyle/>
          <a:p>
            <a:fld id="{2BF7040E-5492-7348-8F68-F52252698FD3}" type="datetimeFigureOut">
              <a:rPr lang="en-US" smtClean="0"/>
              <a:t>3/17/23</a:t>
            </a:fld>
            <a:endParaRPr lang="en-US"/>
          </a:p>
        </p:txBody>
      </p:sp>
      <p:sp>
        <p:nvSpPr>
          <p:cNvPr id="5" name="Footer Placeholder 4">
            <a:extLst>
              <a:ext uri="{FF2B5EF4-FFF2-40B4-BE49-F238E27FC236}">
                <a16:creationId xmlns:a16="http://schemas.microsoft.com/office/drawing/2014/main" id="{3EE3E851-49BC-8547-AA4B-8821A74E0B8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F8C7F1F-0382-6740-8F39-CC321E11BFC3}"/>
              </a:ext>
            </a:extLst>
          </p:cNvPr>
          <p:cNvSpPr>
            <a:spLocks noGrp="1"/>
          </p:cNvSpPr>
          <p:nvPr>
            <p:ph type="sldNum" sz="quarter" idx="12"/>
          </p:nvPr>
        </p:nvSpPr>
        <p:spPr>
          <a:xfrm>
            <a:off x="8610600" y="6356350"/>
            <a:ext cx="2743200" cy="365125"/>
          </a:xfrm>
          <a:prstGeom prst="rect">
            <a:avLst/>
          </a:prstGeom>
        </p:spPr>
        <p:txBody>
          <a:bodyPr/>
          <a:lstStyle/>
          <a:p>
            <a:fld id="{97B0C113-4449-D745-8843-BEAF6E24F0FC}" type="slidenum">
              <a:rPr lang="en-US" smtClean="0"/>
              <a:t>‹#›</a:t>
            </a:fld>
            <a:endParaRPr lang="en-US"/>
          </a:p>
        </p:txBody>
      </p:sp>
    </p:spTree>
    <p:extLst>
      <p:ext uri="{BB962C8B-B14F-4D97-AF65-F5344CB8AC3E}">
        <p14:creationId xmlns:p14="http://schemas.microsoft.com/office/powerpoint/2010/main" val="329668252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CA7D5C-4BEF-6E41-8791-7082D27725B9}"/>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C5C9A54-89D1-0642-9896-3ECF4292AA35}"/>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3909BD8A-BA8A-2946-A5D7-6DA730A70D7F}"/>
              </a:ext>
            </a:extLst>
          </p:cNvPr>
          <p:cNvSpPr>
            <a:spLocks noGrp="1"/>
          </p:cNvSpPr>
          <p:nvPr>
            <p:ph type="dt" sz="half" idx="10"/>
          </p:nvPr>
        </p:nvSpPr>
        <p:spPr>
          <a:xfrm>
            <a:off x="838200" y="6356350"/>
            <a:ext cx="2743200" cy="365125"/>
          </a:xfrm>
          <a:prstGeom prst="rect">
            <a:avLst/>
          </a:prstGeom>
        </p:spPr>
        <p:txBody>
          <a:bodyPr/>
          <a:lstStyle/>
          <a:p>
            <a:fld id="{2BF7040E-5492-7348-8F68-F52252698FD3}" type="datetimeFigureOut">
              <a:rPr lang="en-US" smtClean="0"/>
              <a:t>3/17/23</a:t>
            </a:fld>
            <a:endParaRPr lang="en-US"/>
          </a:p>
        </p:txBody>
      </p:sp>
      <p:sp>
        <p:nvSpPr>
          <p:cNvPr id="5" name="Footer Placeholder 4">
            <a:extLst>
              <a:ext uri="{FF2B5EF4-FFF2-40B4-BE49-F238E27FC236}">
                <a16:creationId xmlns:a16="http://schemas.microsoft.com/office/drawing/2014/main" id="{F844977C-7CCB-694B-A9C9-1F68A10C458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B4582BC-409E-5148-BB7E-C9DB642C1FE2}"/>
              </a:ext>
            </a:extLst>
          </p:cNvPr>
          <p:cNvSpPr>
            <a:spLocks noGrp="1"/>
          </p:cNvSpPr>
          <p:nvPr>
            <p:ph type="sldNum" sz="quarter" idx="12"/>
          </p:nvPr>
        </p:nvSpPr>
        <p:spPr>
          <a:xfrm>
            <a:off x="8610600" y="6356350"/>
            <a:ext cx="2743200" cy="365125"/>
          </a:xfrm>
          <a:prstGeom prst="rect">
            <a:avLst/>
          </a:prstGeom>
        </p:spPr>
        <p:txBody>
          <a:bodyPr/>
          <a:lstStyle/>
          <a:p>
            <a:fld id="{97B0C113-4449-D745-8843-BEAF6E24F0FC}" type="slidenum">
              <a:rPr lang="en-US" smtClean="0"/>
              <a:t>‹#›</a:t>
            </a:fld>
            <a:endParaRPr lang="en-US"/>
          </a:p>
        </p:txBody>
      </p:sp>
    </p:spTree>
    <p:extLst>
      <p:ext uri="{BB962C8B-B14F-4D97-AF65-F5344CB8AC3E}">
        <p14:creationId xmlns:p14="http://schemas.microsoft.com/office/powerpoint/2010/main" val="348004664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2A3641-7C60-4642-BFEE-50E4A04133D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511E2573-A84A-F049-B397-1D07572B8C37}"/>
              </a:ext>
            </a:extLst>
          </p:cNvPr>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EFE6381-BA68-CF4F-8202-4CEC9DF5F811}"/>
              </a:ext>
            </a:extLst>
          </p:cNvPr>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235F33D-D2E7-C341-A1CA-D8DC7FC71098}"/>
              </a:ext>
            </a:extLst>
          </p:cNvPr>
          <p:cNvSpPr>
            <a:spLocks noGrp="1"/>
          </p:cNvSpPr>
          <p:nvPr>
            <p:ph type="dt" sz="half" idx="10"/>
          </p:nvPr>
        </p:nvSpPr>
        <p:spPr>
          <a:xfrm>
            <a:off x="838200" y="6356350"/>
            <a:ext cx="2743200" cy="365125"/>
          </a:xfrm>
          <a:prstGeom prst="rect">
            <a:avLst/>
          </a:prstGeom>
        </p:spPr>
        <p:txBody>
          <a:bodyPr/>
          <a:lstStyle/>
          <a:p>
            <a:fld id="{2BF7040E-5492-7348-8F68-F52252698FD3}" type="datetimeFigureOut">
              <a:rPr lang="en-US" smtClean="0"/>
              <a:t>3/17/23</a:t>
            </a:fld>
            <a:endParaRPr lang="en-US"/>
          </a:p>
        </p:txBody>
      </p:sp>
      <p:sp>
        <p:nvSpPr>
          <p:cNvPr id="6" name="Footer Placeholder 5">
            <a:extLst>
              <a:ext uri="{FF2B5EF4-FFF2-40B4-BE49-F238E27FC236}">
                <a16:creationId xmlns:a16="http://schemas.microsoft.com/office/drawing/2014/main" id="{0C1F8C02-8C85-F548-97D5-D4FBEB24D23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11A0B22-F31D-D549-8072-836EB1EE1EB7}"/>
              </a:ext>
            </a:extLst>
          </p:cNvPr>
          <p:cNvSpPr>
            <a:spLocks noGrp="1"/>
          </p:cNvSpPr>
          <p:nvPr>
            <p:ph type="sldNum" sz="quarter" idx="12"/>
          </p:nvPr>
        </p:nvSpPr>
        <p:spPr>
          <a:xfrm>
            <a:off x="8610600" y="6356350"/>
            <a:ext cx="2743200" cy="365125"/>
          </a:xfrm>
          <a:prstGeom prst="rect">
            <a:avLst/>
          </a:prstGeom>
        </p:spPr>
        <p:txBody>
          <a:bodyPr/>
          <a:lstStyle/>
          <a:p>
            <a:fld id="{97B0C113-4449-D745-8843-BEAF6E24F0FC}" type="slidenum">
              <a:rPr lang="en-US" smtClean="0"/>
              <a:t>‹#›</a:t>
            </a:fld>
            <a:endParaRPr lang="en-US"/>
          </a:p>
        </p:txBody>
      </p:sp>
    </p:spTree>
    <p:extLst>
      <p:ext uri="{BB962C8B-B14F-4D97-AF65-F5344CB8AC3E}">
        <p14:creationId xmlns:p14="http://schemas.microsoft.com/office/powerpoint/2010/main" val="83001649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033E52-A1FB-924B-AE8A-17D4B55B1510}"/>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45907FCD-BA0A-C549-B501-CFE3FB0F3AF1}"/>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2605928C-12CD-DC44-A8B1-EA08EA6162D4}"/>
              </a:ext>
            </a:extLst>
          </p:cNvPr>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5BAB19A-54AA-BF49-BCD2-59C112A0BB7A}"/>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949BF5BB-0BF6-ED49-B1A8-E7C05026DBA2}"/>
              </a:ext>
            </a:extLst>
          </p:cNvPr>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1EB8F31-7AFE-BE40-92FE-A9195C83710B}"/>
              </a:ext>
            </a:extLst>
          </p:cNvPr>
          <p:cNvSpPr>
            <a:spLocks noGrp="1"/>
          </p:cNvSpPr>
          <p:nvPr>
            <p:ph type="dt" sz="half" idx="10"/>
          </p:nvPr>
        </p:nvSpPr>
        <p:spPr>
          <a:xfrm>
            <a:off x="838200" y="6356350"/>
            <a:ext cx="2743200" cy="365125"/>
          </a:xfrm>
          <a:prstGeom prst="rect">
            <a:avLst/>
          </a:prstGeom>
        </p:spPr>
        <p:txBody>
          <a:bodyPr/>
          <a:lstStyle/>
          <a:p>
            <a:fld id="{2BF7040E-5492-7348-8F68-F52252698FD3}" type="datetimeFigureOut">
              <a:rPr lang="en-US" smtClean="0"/>
              <a:t>3/17/23</a:t>
            </a:fld>
            <a:endParaRPr lang="en-US"/>
          </a:p>
        </p:txBody>
      </p:sp>
      <p:sp>
        <p:nvSpPr>
          <p:cNvPr id="8" name="Footer Placeholder 7">
            <a:extLst>
              <a:ext uri="{FF2B5EF4-FFF2-40B4-BE49-F238E27FC236}">
                <a16:creationId xmlns:a16="http://schemas.microsoft.com/office/drawing/2014/main" id="{E7FC937C-6C6B-084B-9500-111AB153C05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78E8E42B-D76D-A544-BDEB-33ABCEF5805C}"/>
              </a:ext>
            </a:extLst>
          </p:cNvPr>
          <p:cNvSpPr>
            <a:spLocks noGrp="1"/>
          </p:cNvSpPr>
          <p:nvPr>
            <p:ph type="sldNum" sz="quarter" idx="12"/>
          </p:nvPr>
        </p:nvSpPr>
        <p:spPr>
          <a:xfrm>
            <a:off x="8610600" y="6356350"/>
            <a:ext cx="2743200" cy="365125"/>
          </a:xfrm>
          <a:prstGeom prst="rect">
            <a:avLst/>
          </a:prstGeom>
        </p:spPr>
        <p:txBody>
          <a:bodyPr/>
          <a:lstStyle/>
          <a:p>
            <a:fld id="{97B0C113-4449-D745-8843-BEAF6E24F0FC}" type="slidenum">
              <a:rPr lang="en-US" smtClean="0"/>
              <a:t>‹#›</a:t>
            </a:fld>
            <a:endParaRPr lang="en-US"/>
          </a:p>
        </p:txBody>
      </p:sp>
    </p:spTree>
    <p:extLst>
      <p:ext uri="{BB962C8B-B14F-4D97-AF65-F5344CB8AC3E}">
        <p14:creationId xmlns:p14="http://schemas.microsoft.com/office/powerpoint/2010/main" val="379667634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03660C-22EF-B948-AF8D-96242F53EBD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FF6BB157-BD85-284A-AA81-8F53ECF5E838}"/>
              </a:ext>
            </a:extLst>
          </p:cNvPr>
          <p:cNvSpPr>
            <a:spLocks noGrp="1"/>
          </p:cNvSpPr>
          <p:nvPr>
            <p:ph type="dt" sz="half" idx="10"/>
          </p:nvPr>
        </p:nvSpPr>
        <p:spPr>
          <a:xfrm>
            <a:off x="838200" y="6356350"/>
            <a:ext cx="2743200" cy="365125"/>
          </a:xfrm>
          <a:prstGeom prst="rect">
            <a:avLst/>
          </a:prstGeom>
        </p:spPr>
        <p:txBody>
          <a:bodyPr/>
          <a:lstStyle/>
          <a:p>
            <a:fld id="{2BF7040E-5492-7348-8F68-F52252698FD3}" type="datetimeFigureOut">
              <a:rPr lang="en-US" smtClean="0"/>
              <a:t>3/17/23</a:t>
            </a:fld>
            <a:endParaRPr lang="en-US"/>
          </a:p>
        </p:txBody>
      </p:sp>
      <p:sp>
        <p:nvSpPr>
          <p:cNvPr id="4" name="Footer Placeholder 3">
            <a:extLst>
              <a:ext uri="{FF2B5EF4-FFF2-40B4-BE49-F238E27FC236}">
                <a16:creationId xmlns:a16="http://schemas.microsoft.com/office/drawing/2014/main" id="{9C61D091-725B-0C42-A734-E6A2D14DF3A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2DDBF9F4-73CE-CD49-A6B5-EA74B6CDAB07}"/>
              </a:ext>
            </a:extLst>
          </p:cNvPr>
          <p:cNvSpPr>
            <a:spLocks noGrp="1"/>
          </p:cNvSpPr>
          <p:nvPr>
            <p:ph type="sldNum" sz="quarter" idx="12"/>
          </p:nvPr>
        </p:nvSpPr>
        <p:spPr>
          <a:xfrm>
            <a:off x="8610600" y="6356350"/>
            <a:ext cx="2743200" cy="365125"/>
          </a:xfrm>
          <a:prstGeom prst="rect">
            <a:avLst/>
          </a:prstGeom>
        </p:spPr>
        <p:txBody>
          <a:bodyPr/>
          <a:lstStyle/>
          <a:p>
            <a:fld id="{97B0C113-4449-D745-8843-BEAF6E24F0FC}" type="slidenum">
              <a:rPr lang="en-US" smtClean="0"/>
              <a:t>‹#›</a:t>
            </a:fld>
            <a:endParaRPr lang="en-US"/>
          </a:p>
        </p:txBody>
      </p:sp>
    </p:spTree>
    <p:extLst>
      <p:ext uri="{BB962C8B-B14F-4D97-AF65-F5344CB8AC3E}">
        <p14:creationId xmlns:p14="http://schemas.microsoft.com/office/powerpoint/2010/main" val="311304477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7D0F481-E25D-EE40-926F-CEF310CCC0A3}"/>
              </a:ext>
            </a:extLst>
          </p:cNvPr>
          <p:cNvSpPr>
            <a:spLocks noGrp="1"/>
          </p:cNvSpPr>
          <p:nvPr>
            <p:ph type="dt" sz="half" idx="10"/>
          </p:nvPr>
        </p:nvSpPr>
        <p:spPr>
          <a:xfrm>
            <a:off x="838200" y="6356350"/>
            <a:ext cx="2743200" cy="365125"/>
          </a:xfrm>
          <a:prstGeom prst="rect">
            <a:avLst/>
          </a:prstGeom>
        </p:spPr>
        <p:txBody>
          <a:bodyPr/>
          <a:lstStyle/>
          <a:p>
            <a:fld id="{2BF7040E-5492-7348-8F68-F52252698FD3}" type="datetimeFigureOut">
              <a:rPr lang="en-US" smtClean="0"/>
              <a:t>3/17/23</a:t>
            </a:fld>
            <a:endParaRPr lang="en-US"/>
          </a:p>
        </p:txBody>
      </p:sp>
      <p:sp>
        <p:nvSpPr>
          <p:cNvPr id="3" name="Footer Placeholder 2">
            <a:extLst>
              <a:ext uri="{FF2B5EF4-FFF2-40B4-BE49-F238E27FC236}">
                <a16:creationId xmlns:a16="http://schemas.microsoft.com/office/drawing/2014/main" id="{0EF618CA-4364-FD42-A5DE-559BAB430D4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39A75E03-DB0F-6448-8AB0-B2FDC92029CC}"/>
              </a:ext>
            </a:extLst>
          </p:cNvPr>
          <p:cNvSpPr>
            <a:spLocks noGrp="1"/>
          </p:cNvSpPr>
          <p:nvPr>
            <p:ph type="sldNum" sz="quarter" idx="12"/>
          </p:nvPr>
        </p:nvSpPr>
        <p:spPr>
          <a:xfrm>
            <a:off x="8610600" y="6356350"/>
            <a:ext cx="2743200" cy="365125"/>
          </a:xfrm>
          <a:prstGeom prst="rect">
            <a:avLst/>
          </a:prstGeom>
        </p:spPr>
        <p:txBody>
          <a:bodyPr/>
          <a:lstStyle/>
          <a:p>
            <a:fld id="{97B0C113-4449-D745-8843-BEAF6E24F0FC}" type="slidenum">
              <a:rPr lang="en-US" smtClean="0"/>
              <a:t>‹#›</a:t>
            </a:fld>
            <a:endParaRPr lang="en-US"/>
          </a:p>
        </p:txBody>
      </p:sp>
    </p:spTree>
    <p:extLst>
      <p:ext uri="{BB962C8B-B14F-4D97-AF65-F5344CB8AC3E}">
        <p14:creationId xmlns:p14="http://schemas.microsoft.com/office/powerpoint/2010/main" val="33562320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61B658-19BD-7E4E-85CC-F61F7D51B916}"/>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CA0BB22-A9A5-3348-8B39-8948DFB2094C}"/>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A660CBF2-8E90-C347-B3CC-6E649843981E}"/>
              </a:ext>
            </a:extLst>
          </p:cNvPr>
          <p:cNvSpPr>
            <a:spLocks noGrp="1"/>
          </p:cNvSpPr>
          <p:nvPr>
            <p:ph type="dt" sz="half" idx="10"/>
          </p:nvPr>
        </p:nvSpPr>
        <p:spPr>
          <a:xfrm>
            <a:off x="838200" y="6356350"/>
            <a:ext cx="2743200" cy="365125"/>
          </a:xfrm>
          <a:prstGeom prst="rect">
            <a:avLst/>
          </a:prstGeom>
        </p:spPr>
        <p:txBody>
          <a:bodyPr/>
          <a:lstStyle/>
          <a:p>
            <a:fld id="{43BB3AEF-DA6F-754A-9036-D7A71372F8FC}" type="datetimeFigureOut">
              <a:rPr lang="en-US" smtClean="0"/>
              <a:t>3/17/23</a:t>
            </a:fld>
            <a:endParaRPr lang="en-US"/>
          </a:p>
        </p:txBody>
      </p:sp>
      <p:sp>
        <p:nvSpPr>
          <p:cNvPr id="5" name="Footer Placeholder 4">
            <a:extLst>
              <a:ext uri="{FF2B5EF4-FFF2-40B4-BE49-F238E27FC236}">
                <a16:creationId xmlns:a16="http://schemas.microsoft.com/office/drawing/2014/main" id="{03F15ABF-5318-3D46-8AC9-7DB6B31712E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D556873-625D-6A4E-A2BA-023E6F171CF6}"/>
              </a:ext>
            </a:extLst>
          </p:cNvPr>
          <p:cNvSpPr>
            <a:spLocks noGrp="1"/>
          </p:cNvSpPr>
          <p:nvPr>
            <p:ph type="sldNum" sz="quarter" idx="12"/>
          </p:nvPr>
        </p:nvSpPr>
        <p:spPr>
          <a:xfrm>
            <a:off x="8610600" y="6356350"/>
            <a:ext cx="2743200" cy="365125"/>
          </a:xfrm>
          <a:prstGeom prst="rect">
            <a:avLst/>
          </a:prstGeom>
        </p:spPr>
        <p:txBody>
          <a:bodyPr/>
          <a:lstStyle/>
          <a:p>
            <a:fld id="{BC499B43-CF86-4C4B-9D2F-A897A051D811}" type="slidenum">
              <a:rPr lang="en-US" smtClean="0"/>
              <a:t>‹#›</a:t>
            </a:fld>
            <a:endParaRPr lang="en-US"/>
          </a:p>
        </p:txBody>
      </p:sp>
    </p:spTree>
    <p:extLst>
      <p:ext uri="{BB962C8B-B14F-4D97-AF65-F5344CB8AC3E}">
        <p14:creationId xmlns:p14="http://schemas.microsoft.com/office/powerpoint/2010/main" val="165806139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0935A6-C395-B64B-9226-0F69B13C25A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0562465-E4B6-DA4E-8F56-ECC210031EDD}"/>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B7B8F41-030D-DA40-A61C-23B8CCE59A14}"/>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B5810003-CDD0-FE41-939C-DE6FA6B49287}"/>
              </a:ext>
            </a:extLst>
          </p:cNvPr>
          <p:cNvSpPr>
            <a:spLocks noGrp="1"/>
          </p:cNvSpPr>
          <p:nvPr>
            <p:ph type="dt" sz="half" idx="10"/>
          </p:nvPr>
        </p:nvSpPr>
        <p:spPr>
          <a:xfrm>
            <a:off x="838200" y="6356350"/>
            <a:ext cx="2743200" cy="365125"/>
          </a:xfrm>
          <a:prstGeom prst="rect">
            <a:avLst/>
          </a:prstGeom>
        </p:spPr>
        <p:txBody>
          <a:bodyPr/>
          <a:lstStyle/>
          <a:p>
            <a:fld id="{2BF7040E-5492-7348-8F68-F52252698FD3}" type="datetimeFigureOut">
              <a:rPr lang="en-US" smtClean="0"/>
              <a:t>3/17/23</a:t>
            </a:fld>
            <a:endParaRPr lang="en-US"/>
          </a:p>
        </p:txBody>
      </p:sp>
      <p:sp>
        <p:nvSpPr>
          <p:cNvPr id="6" name="Footer Placeholder 5">
            <a:extLst>
              <a:ext uri="{FF2B5EF4-FFF2-40B4-BE49-F238E27FC236}">
                <a16:creationId xmlns:a16="http://schemas.microsoft.com/office/drawing/2014/main" id="{04E1AA0F-56FD-4E49-9F94-8639D71F9B0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F929A80-A44B-254A-8AB6-FBF2C0573E56}"/>
              </a:ext>
            </a:extLst>
          </p:cNvPr>
          <p:cNvSpPr>
            <a:spLocks noGrp="1"/>
          </p:cNvSpPr>
          <p:nvPr>
            <p:ph type="sldNum" sz="quarter" idx="12"/>
          </p:nvPr>
        </p:nvSpPr>
        <p:spPr>
          <a:xfrm>
            <a:off x="8610600" y="6356350"/>
            <a:ext cx="2743200" cy="365125"/>
          </a:xfrm>
          <a:prstGeom prst="rect">
            <a:avLst/>
          </a:prstGeom>
        </p:spPr>
        <p:txBody>
          <a:bodyPr/>
          <a:lstStyle/>
          <a:p>
            <a:fld id="{97B0C113-4449-D745-8843-BEAF6E24F0FC}" type="slidenum">
              <a:rPr lang="en-US" smtClean="0"/>
              <a:t>‹#›</a:t>
            </a:fld>
            <a:endParaRPr lang="en-US"/>
          </a:p>
        </p:txBody>
      </p:sp>
    </p:spTree>
    <p:extLst>
      <p:ext uri="{BB962C8B-B14F-4D97-AF65-F5344CB8AC3E}">
        <p14:creationId xmlns:p14="http://schemas.microsoft.com/office/powerpoint/2010/main" val="76152965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A5023C-2A8E-D04E-B859-C8D84E62589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3B83197-5812-134A-8DC0-3DB0624529FD}"/>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00CDBF1-CFF5-8548-A0CA-71B5EF1B030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0AA7E561-A3E9-3F4E-8FD6-D4BE4AF6204C}"/>
              </a:ext>
            </a:extLst>
          </p:cNvPr>
          <p:cNvSpPr>
            <a:spLocks noGrp="1"/>
          </p:cNvSpPr>
          <p:nvPr>
            <p:ph type="dt" sz="half" idx="10"/>
          </p:nvPr>
        </p:nvSpPr>
        <p:spPr>
          <a:xfrm>
            <a:off x="838200" y="6356350"/>
            <a:ext cx="2743200" cy="365125"/>
          </a:xfrm>
          <a:prstGeom prst="rect">
            <a:avLst/>
          </a:prstGeom>
        </p:spPr>
        <p:txBody>
          <a:bodyPr/>
          <a:lstStyle/>
          <a:p>
            <a:fld id="{2BF7040E-5492-7348-8F68-F52252698FD3}" type="datetimeFigureOut">
              <a:rPr lang="en-US" smtClean="0"/>
              <a:t>3/17/23</a:t>
            </a:fld>
            <a:endParaRPr lang="en-US"/>
          </a:p>
        </p:txBody>
      </p:sp>
      <p:sp>
        <p:nvSpPr>
          <p:cNvPr id="6" name="Footer Placeholder 5">
            <a:extLst>
              <a:ext uri="{FF2B5EF4-FFF2-40B4-BE49-F238E27FC236}">
                <a16:creationId xmlns:a16="http://schemas.microsoft.com/office/drawing/2014/main" id="{8E9BF000-BB18-7D41-8B78-256129C4D7C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B411A77-434D-AF4B-B3AD-AACFA91B6C7C}"/>
              </a:ext>
            </a:extLst>
          </p:cNvPr>
          <p:cNvSpPr>
            <a:spLocks noGrp="1"/>
          </p:cNvSpPr>
          <p:nvPr>
            <p:ph type="sldNum" sz="quarter" idx="12"/>
          </p:nvPr>
        </p:nvSpPr>
        <p:spPr>
          <a:xfrm>
            <a:off x="8610600" y="6356350"/>
            <a:ext cx="2743200" cy="365125"/>
          </a:xfrm>
          <a:prstGeom prst="rect">
            <a:avLst/>
          </a:prstGeom>
        </p:spPr>
        <p:txBody>
          <a:bodyPr/>
          <a:lstStyle/>
          <a:p>
            <a:fld id="{97B0C113-4449-D745-8843-BEAF6E24F0FC}" type="slidenum">
              <a:rPr lang="en-US" smtClean="0"/>
              <a:t>‹#›</a:t>
            </a:fld>
            <a:endParaRPr lang="en-US"/>
          </a:p>
        </p:txBody>
      </p:sp>
    </p:spTree>
    <p:extLst>
      <p:ext uri="{BB962C8B-B14F-4D97-AF65-F5344CB8AC3E}">
        <p14:creationId xmlns:p14="http://schemas.microsoft.com/office/powerpoint/2010/main" val="326787402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B09BF1-A27A-7A49-ACBC-4517A88FD02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6AD5DB5-88AF-9446-BB2B-DFB990B1171A}"/>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DEB0620-F840-F942-8C30-6663B5AACD2F}"/>
              </a:ext>
            </a:extLst>
          </p:cNvPr>
          <p:cNvSpPr>
            <a:spLocks noGrp="1"/>
          </p:cNvSpPr>
          <p:nvPr>
            <p:ph type="dt" sz="half" idx="10"/>
          </p:nvPr>
        </p:nvSpPr>
        <p:spPr>
          <a:xfrm>
            <a:off x="838200" y="6356350"/>
            <a:ext cx="2743200" cy="365125"/>
          </a:xfrm>
          <a:prstGeom prst="rect">
            <a:avLst/>
          </a:prstGeom>
        </p:spPr>
        <p:txBody>
          <a:bodyPr/>
          <a:lstStyle/>
          <a:p>
            <a:fld id="{2BF7040E-5492-7348-8F68-F52252698FD3}" type="datetimeFigureOut">
              <a:rPr lang="en-US" smtClean="0"/>
              <a:t>3/17/23</a:t>
            </a:fld>
            <a:endParaRPr lang="en-US"/>
          </a:p>
        </p:txBody>
      </p:sp>
      <p:sp>
        <p:nvSpPr>
          <p:cNvPr id="5" name="Footer Placeholder 4">
            <a:extLst>
              <a:ext uri="{FF2B5EF4-FFF2-40B4-BE49-F238E27FC236}">
                <a16:creationId xmlns:a16="http://schemas.microsoft.com/office/drawing/2014/main" id="{9C121ED9-F275-494E-800D-7A35C46067E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B52E177-8431-4547-A691-A3EF8B1438B6}"/>
              </a:ext>
            </a:extLst>
          </p:cNvPr>
          <p:cNvSpPr>
            <a:spLocks noGrp="1"/>
          </p:cNvSpPr>
          <p:nvPr>
            <p:ph type="sldNum" sz="quarter" idx="12"/>
          </p:nvPr>
        </p:nvSpPr>
        <p:spPr>
          <a:xfrm>
            <a:off x="8610600" y="6356350"/>
            <a:ext cx="2743200" cy="365125"/>
          </a:xfrm>
          <a:prstGeom prst="rect">
            <a:avLst/>
          </a:prstGeom>
        </p:spPr>
        <p:txBody>
          <a:bodyPr/>
          <a:lstStyle/>
          <a:p>
            <a:fld id="{97B0C113-4449-D745-8843-BEAF6E24F0FC}" type="slidenum">
              <a:rPr lang="en-US" smtClean="0"/>
              <a:t>‹#›</a:t>
            </a:fld>
            <a:endParaRPr lang="en-US"/>
          </a:p>
        </p:txBody>
      </p:sp>
    </p:spTree>
    <p:extLst>
      <p:ext uri="{BB962C8B-B14F-4D97-AF65-F5344CB8AC3E}">
        <p14:creationId xmlns:p14="http://schemas.microsoft.com/office/powerpoint/2010/main" val="198269060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3ABA1A8-A74A-F549-B974-A197CCF2BF62}"/>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7DB38FF-10B8-2B4A-9ECA-FFEDE21E9559}"/>
              </a:ext>
            </a:extLst>
          </p:cNvPr>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5E410EA-BB45-714A-938A-960010D14CA2}"/>
              </a:ext>
            </a:extLst>
          </p:cNvPr>
          <p:cNvSpPr>
            <a:spLocks noGrp="1"/>
          </p:cNvSpPr>
          <p:nvPr>
            <p:ph type="dt" sz="half" idx="10"/>
          </p:nvPr>
        </p:nvSpPr>
        <p:spPr>
          <a:xfrm>
            <a:off x="838200" y="6356350"/>
            <a:ext cx="2743200" cy="365125"/>
          </a:xfrm>
          <a:prstGeom prst="rect">
            <a:avLst/>
          </a:prstGeom>
        </p:spPr>
        <p:txBody>
          <a:bodyPr/>
          <a:lstStyle/>
          <a:p>
            <a:fld id="{2BF7040E-5492-7348-8F68-F52252698FD3}" type="datetimeFigureOut">
              <a:rPr lang="en-US" smtClean="0"/>
              <a:t>3/17/23</a:t>
            </a:fld>
            <a:endParaRPr lang="en-US"/>
          </a:p>
        </p:txBody>
      </p:sp>
      <p:sp>
        <p:nvSpPr>
          <p:cNvPr id="5" name="Footer Placeholder 4">
            <a:extLst>
              <a:ext uri="{FF2B5EF4-FFF2-40B4-BE49-F238E27FC236}">
                <a16:creationId xmlns:a16="http://schemas.microsoft.com/office/drawing/2014/main" id="{662741AD-6708-F940-84CB-5649C6E2862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6BF0213-3B9A-5745-BFFA-9F62C1C73981}"/>
              </a:ext>
            </a:extLst>
          </p:cNvPr>
          <p:cNvSpPr>
            <a:spLocks noGrp="1"/>
          </p:cNvSpPr>
          <p:nvPr>
            <p:ph type="sldNum" sz="quarter" idx="12"/>
          </p:nvPr>
        </p:nvSpPr>
        <p:spPr>
          <a:xfrm>
            <a:off x="8610600" y="6356350"/>
            <a:ext cx="2743200" cy="365125"/>
          </a:xfrm>
          <a:prstGeom prst="rect">
            <a:avLst/>
          </a:prstGeom>
        </p:spPr>
        <p:txBody>
          <a:bodyPr/>
          <a:lstStyle/>
          <a:p>
            <a:fld id="{97B0C113-4449-D745-8843-BEAF6E24F0FC}" type="slidenum">
              <a:rPr lang="en-US" smtClean="0"/>
              <a:t>‹#›</a:t>
            </a:fld>
            <a:endParaRPr lang="en-US"/>
          </a:p>
        </p:txBody>
      </p:sp>
    </p:spTree>
    <p:extLst>
      <p:ext uri="{BB962C8B-B14F-4D97-AF65-F5344CB8AC3E}">
        <p14:creationId xmlns:p14="http://schemas.microsoft.com/office/powerpoint/2010/main" val="24661057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74163A-C618-4646-A4B8-2657108A5FC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DAB958B-EF6E-2345-9426-79D0AE433804}"/>
              </a:ext>
            </a:extLst>
          </p:cNvPr>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09566E4-1841-0945-AE1A-E25B51E8E633}"/>
              </a:ext>
            </a:extLst>
          </p:cNvPr>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0A3469C-5574-E145-A33A-6F8080BF2CF0}"/>
              </a:ext>
            </a:extLst>
          </p:cNvPr>
          <p:cNvSpPr>
            <a:spLocks noGrp="1"/>
          </p:cNvSpPr>
          <p:nvPr>
            <p:ph type="dt" sz="half" idx="10"/>
          </p:nvPr>
        </p:nvSpPr>
        <p:spPr>
          <a:xfrm>
            <a:off x="838200" y="6356350"/>
            <a:ext cx="2743200" cy="365125"/>
          </a:xfrm>
          <a:prstGeom prst="rect">
            <a:avLst/>
          </a:prstGeom>
        </p:spPr>
        <p:txBody>
          <a:bodyPr/>
          <a:lstStyle/>
          <a:p>
            <a:fld id="{43BB3AEF-DA6F-754A-9036-D7A71372F8FC}" type="datetimeFigureOut">
              <a:rPr lang="en-US" smtClean="0"/>
              <a:t>3/17/23</a:t>
            </a:fld>
            <a:endParaRPr lang="en-US"/>
          </a:p>
        </p:txBody>
      </p:sp>
      <p:sp>
        <p:nvSpPr>
          <p:cNvPr id="6" name="Footer Placeholder 5">
            <a:extLst>
              <a:ext uri="{FF2B5EF4-FFF2-40B4-BE49-F238E27FC236}">
                <a16:creationId xmlns:a16="http://schemas.microsoft.com/office/drawing/2014/main" id="{D676E3F9-16F1-9C4E-B644-1962CC7E419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ADCB029-CDCB-424D-9449-F68571D8DE62}"/>
              </a:ext>
            </a:extLst>
          </p:cNvPr>
          <p:cNvSpPr>
            <a:spLocks noGrp="1"/>
          </p:cNvSpPr>
          <p:nvPr>
            <p:ph type="sldNum" sz="quarter" idx="12"/>
          </p:nvPr>
        </p:nvSpPr>
        <p:spPr>
          <a:xfrm>
            <a:off x="8610600" y="6356350"/>
            <a:ext cx="2743200" cy="365125"/>
          </a:xfrm>
          <a:prstGeom prst="rect">
            <a:avLst/>
          </a:prstGeom>
        </p:spPr>
        <p:txBody>
          <a:bodyPr/>
          <a:lstStyle/>
          <a:p>
            <a:fld id="{BC499B43-CF86-4C4B-9D2F-A897A051D811}" type="slidenum">
              <a:rPr lang="en-US" smtClean="0"/>
              <a:t>‹#›</a:t>
            </a:fld>
            <a:endParaRPr lang="en-US"/>
          </a:p>
        </p:txBody>
      </p:sp>
    </p:spTree>
    <p:extLst>
      <p:ext uri="{BB962C8B-B14F-4D97-AF65-F5344CB8AC3E}">
        <p14:creationId xmlns:p14="http://schemas.microsoft.com/office/powerpoint/2010/main" val="23591736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AEB11A-682E-9846-8BCA-29AB969DE4CE}"/>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38174738-AE95-B542-AF61-FB10DF56B88C}"/>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B629BB3D-44F6-F548-A814-7836CF09DFEF}"/>
              </a:ext>
            </a:extLst>
          </p:cNvPr>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A783535-E38F-3C4A-9CAE-86C52321E884}"/>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8527598E-FE61-9B4F-9B08-C60F14A968EF}"/>
              </a:ext>
            </a:extLst>
          </p:cNvPr>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41AC350-7F28-724A-A096-C12DE19EE44B}"/>
              </a:ext>
            </a:extLst>
          </p:cNvPr>
          <p:cNvSpPr>
            <a:spLocks noGrp="1"/>
          </p:cNvSpPr>
          <p:nvPr>
            <p:ph type="dt" sz="half" idx="10"/>
          </p:nvPr>
        </p:nvSpPr>
        <p:spPr>
          <a:xfrm>
            <a:off x="838200" y="6356350"/>
            <a:ext cx="2743200" cy="365125"/>
          </a:xfrm>
          <a:prstGeom prst="rect">
            <a:avLst/>
          </a:prstGeom>
        </p:spPr>
        <p:txBody>
          <a:bodyPr/>
          <a:lstStyle/>
          <a:p>
            <a:fld id="{43BB3AEF-DA6F-754A-9036-D7A71372F8FC}" type="datetimeFigureOut">
              <a:rPr lang="en-US" smtClean="0"/>
              <a:t>3/17/23</a:t>
            </a:fld>
            <a:endParaRPr lang="en-US"/>
          </a:p>
        </p:txBody>
      </p:sp>
      <p:sp>
        <p:nvSpPr>
          <p:cNvPr id="8" name="Footer Placeholder 7">
            <a:extLst>
              <a:ext uri="{FF2B5EF4-FFF2-40B4-BE49-F238E27FC236}">
                <a16:creationId xmlns:a16="http://schemas.microsoft.com/office/drawing/2014/main" id="{9C0ABCF8-1F76-874A-B4F0-0206D8DE720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0D456734-E543-2343-BD4A-6203B96EA4E4}"/>
              </a:ext>
            </a:extLst>
          </p:cNvPr>
          <p:cNvSpPr>
            <a:spLocks noGrp="1"/>
          </p:cNvSpPr>
          <p:nvPr>
            <p:ph type="sldNum" sz="quarter" idx="12"/>
          </p:nvPr>
        </p:nvSpPr>
        <p:spPr>
          <a:xfrm>
            <a:off x="8610600" y="6356350"/>
            <a:ext cx="2743200" cy="365125"/>
          </a:xfrm>
          <a:prstGeom prst="rect">
            <a:avLst/>
          </a:prstGeom>
        </p:spPr>
        <p:txBody>
          <a:bodyPr/>
          <a:lstStyle/>
          <a:p>
            <a:fld id="{BC499B43-CF86-4C4B-9D2F-A897A051D811}" type="slidenum">
              <a:rPr lang="en-US" smtClean="0"/>
              <a:t>‹#›</a:t>
            </a:fld>
            <a:endParaRPr lang="en-US"/>
          </a:p>
        </p:txBody>
      </p:sp>
    </p:spTree>
    <p:extLst>
      <p:ext uri="{BB962C8B-B14F-4D97-AF65-F5344CB8AC3E}">
        <p14:creationId xmlns:p14="http://schemas.microsoft.com/office/powerpoint/2010/main" val="15889955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804657-B169-534D-953C-A12653DF79F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3BFE017F-0205-BB4B-B668-B87E5D8DAA9F}"/>
              </a:ext>
            </a:extLst>
          </p:cNvPr>
          <p:cNvSpPr>
            <a:spLocks noGrp="1"/>
          </p:cNvSpPr>
          <p:nvPr>
            <p:ph type="dt" sz="half" idx="10"/>
          </p:nvPr>
        </p:nvSpPr>
        <p:spPr>
          <a:xfrm>
            <a:off x="838200" y="6356350"/>
            <a:ext cx="2743200" cy="365125"/>
          </a:xfrm>
          <a:prstGeom prst="rect">
            <a:avLst/>
          </a:prstGeom>
        </p:spPr>
        <p:txBody>
          <a:bodyPr/>
          <a:lstStyle/>
          <a:p>
            <a:fld id="{43BB3AEF-DA6F-754A-9036-D7A71372F8FC}" type="datetimeFigureOut">
              <a:rPr lang="en-US" smtClean="0"/>
              <a:t>3/17/23</a:t>
            </a:fld>
            <a:endParaRPr lang="en-US"/>
          </a:p>
        </p:txBody>
      </p:sp>
      <p:sp>
        <p:nvSpPr>
          <p:cNvPr id="4" name="Footer Placeholder 3">
            <a:extLst>
              <a:ext uri="{FF2B5EF4-FFF2-40B4-BE49-F238E27FC236}">
                <a16:creationId xmlns:a16="http://schemas.microsoft.com/office/drawing/2014/main" id="{AAB9C329-99DD-E64D-A3B0-55E68E6294F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A89BE883-C6F5-7C40-97DE-C5B9A24EEED9}"/>
              </a:ext>
            </a:extLst>
          </p:cNvPr>
          <p:cNvSpPr>
            <a:spLocks noGrp="1"/>
          </p:cNvSpPr>
          <p:nvPr>
            <p:ph type="sldNum" sz="quarter" idx="12"/>
          </p:nvPr>
        </p:nvSpPr>
        <p:spPr>
          <a:xfrm>
            <a:off x="8610600" y="6356350"/>
            <a:ext cx="2743200" cy="365125"/>
          </a:xfrm>
          <a:prstGeom prst="rect">
            <a:avLst/>
          </a:prstGeom>
        </p:spPr>
        <p:txBody>
          <a:bodyPr/>
          <a:lstStyle/>
          <a:p>
            <a:fld id="{BC499B43-CF86-4C4B-9D2F-A897A051D811}" type="slidenum">
              <a:rPr lang="en-US" smtClean="0"/>
              <a:t>‹#›</a:t>
            </a:fld>
            <a:endParaRPr lang="en-US"/>
          </a:p>
        </p:txBody>
      </p:sp>
    </p:spTree>
    <p:extLst>
      <p:ext uri="{BB962C8B-B14F-4D97-AF65-F5344CB8AC3E}">
        <p14:creationId xmlns:p14="http://schemas.microsoft.com/office/powerpoint/2010/main" val="37185247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3E5F3F4-1FFC-9845-BE9F-83473FCC4937}"/>
              </a:ext>
            </a:extLst>
          </p:cNvPr>
          <p:cNvSpPr>
            <a:spLocks noGrp="1"/>
          </p:cNvSpPr>
          <p:nvPr>
            <p:ph type="dt" sz="half" idx="10"/>
          </p:nvPr>
        </p:nvSpPr>
        <p:spPr>
          <a:xfrm>
            <a:off x="838200" y="6356350"/>
            <a:ext cx="2743200" cy="365125"/>
          </a:xfrm>
          <a:prstGeom prst="rect">
            <a:avLst/>
          </a:prstGeom>
        </p:spPr>
        <p:txBody>
          <a:bodyPr/>
          <a:lstStyle/>
          <a:p>
            <a:fld id="{43BB3AEF-DA6F-754A-9036-D7A71372F8FC}" type="datetimeFigureOut">
              <a:rPr lang="en-US" smtClean="0"/>
              <a:t>3/17/23</a:t>
            </a:fld>
            <a:endParaRPr lang="en-US"/>
          </a:p>
        </p:txBody>
      </p:sp>
      <p:sp>
        <p:nvSpPr>
          <p:cNvPr id="3" name="Footer Placeholder 2">
            <a:extLst>
              <a:ext uri="{FF2B5EF4-FFF2-40B4-BE49-F238E27FC236}">
                <a16:creationId xmlns:a16="http://schemas.microsoft.com/office/drawing/2014/main" id="{EDC81A09-3A44-DA4D-A70F-318D3713B4F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BDA72DF2-2AB0-C145-85E3-913AFAB4B138}"/>
              </a:ext>
            </a:extLst>
          </p:cNvPr>
          <p:cNvSpPr>
            <a:spLocks noGrp="1"/>
          </p:cNvSpPr>
          <p:nvPr>
            <p:ph type="sldNum" sz="quarter" idx="12"/>
          </p:nvPr>
        </p:nvSpPr>
        <p:spPr>
          <a:xfrm>
            <a:off x="8610600" y="6356350"/>
            <a:ext cx="2743200" cy="365125"/>
          </a:xfrm>
          <a:prstGeom prst="rect">
            <a:avLst/>
          </a:prstGeom>
        </p:spPr>
        <p:txBody>
          <a:bodyPr/>
          <a:lstStyle/>
          <a:p>
            <a:fld id="{BC499B43-CF86-4C4B-9D2F-A897A051D811}" type="slidenum">
              <a:rPr lang="en-US" smtClean="0"/>
              <a:t>‹#›</a:t>
            </a:fld>
            <a:endParaRPr lang="en-US"/>
          </a:p>
        </p:txBody>
      </p:sp>
    </p:spTree>
    <p:extLst>
      <p:ext uri="{BB962C8B-B14F-4D97-AF65-F5344CB8AC3E}">
        <p14:creationId xmlns:p14="http://schemas.microsoft.com/office/powerpoint/2010/main" val="32135596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25FD71-D705-064F-B501-ABAF00C0AF37}"/>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0C4C072-17E2-BB4C-8851-04E8787277D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7E11D34-F2E2-6442-B4BF-06C14EDDE3B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AFF6CB6B-BB4F-AA4F-A52B-99007173A45C}"/>
              </a:ext>
            </a:extLst>
          </p:cNvPr>
          <p:cNvSpPr>
            <a:spLocks noGrp="1"/>
          </p:cNvSpPr>
          <p:nvPr>
            <p:ph type="dt" sz="half" idx="10"/>
          </p:nvPr>
        </p:nvSpPr>
        <p:spPr>
          <a:xfrm>
            <a:off x="838200" y="6356350"/>
            <a:ext cx="2743200" cy="365125"/>
          </a:xfrm>
          <a:prstGeom prst="rect">
            <a:avLst/>
          </a:prstGeom>
        </p:spPr>
        <p:txBody>
          <a:bodyPr/>
          <a:lstStyle/>
          <a:p>
            <a:fld id="{43BB3AEF-DA6F-754A-9036-D7A71372F8FC}" type="datetimeFigureOut">
              <a:rPr lang="en-US" smtClean="0"/>
              <a:t>3/17/23</a:t>
            </a:fld>
            <a:endParaRPr lang="en-US"/>
          </a:p>
        </p:txBody>
      </p:sp>
      <p:sp>
        <p:nvSpPr>
          <p:cNvPr id="6" name="Footer Placeholder 5">
            <a:extLst>
              <a:ext uri="{FF2B5EF4-FFF2-40B4-BE49-F238E27FC236}">
                <a16:creationId xmlns:a16="http://schemas.microsoft.com/office/drawing/2014/main" id="{F340AF8A-13FA-FE4F-8343-897FA06638C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B7F2CAE-896A-4646-A26E-566B69367E09}"/>
              </a:ext>
            </a:extLst>
          </p:cNvPr>
          <p:cNvSpPr>
            <a:spLocks noGrp="1"/>
          </p:cNvSpPr>
          <p:nvPr>
            <p:ph type="sldNum" sz="quarter" idx="12"/>
          </p:nvPr>
        </p:nvSpPr>
        <p:spPr>
          <a:xfrm>
            <a:off x="8610600" y="6356350"/>
            <a:ext cx="2743200" cy="365125"/>
          </a:xfrm>
          <a:prstGeom prst="rect">
            <a:avLst/>
          </a:prstGeom>
        </p:spPr>
        <p:txBody>
          <a:bodyPr/>
          <a:lstStyle/>
          <a:p>
            <a:fld id="{BC499B43-CF86-4C4B-9D2F-A897A051D811}" type="slidenum">
              <a:rPr lang="en-US" smtClean="0"/>
              <a:t>‹#›</a:t>
            </a:fld>
            <a:endParaRPr lang="en-US"/>
          </a:p>
        </p:txBody>
      </p:sp>
    </p:spTree>
    <p:extLst>
      <p:ext uri="{BB962C8B-B14F-4D97-AF65-F5344CB8AC3E}">
        <p14:creationId xmlns:p14="http://schemas.microsoft.com/office/powerpoint/2010/main" val="22946326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60D727-2B92-7E4A-9769-A50707EC79D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CEFF1DC-A61D-6F49-84B2-CCF218574C43}"/>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FCB2CEE-91E6-2544-A5B0-59F662732FA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5DA1B5BE-CB7A-AC48-9373-68E2C9E57422}"/>
              </a:ext>
            </a:extLst>
          </p:cNvPr>
          <p:cNvSpPr>
            <a:spLocks noGrp="1"/>
          </p:cNvSpPr>
          <p:nvPr>
            <p:ph type="dt" sz="half" idx="10"/>
          </p:nvPr>
        </p:nvSpPr>
        <p:spPr>
          <a:xfrm>
            <a:off x="838200" y="6356350"/>
            <a:ext cx="2743200" cy="365125"/>
          </a:xfrm>
          <a:prstGeom prst="rect">
            <a:avLst/>
          </a:prstGeom>
        </p:spPr>
        <p:txBody>
          <a:bodyPr/>
          <a:lstStyle/>
          <a:p>
            <a:fld id="{43BB3AEF-DA6F-754A-9036-D7A71372F8FC}" type="datetimeFigureOut">
              <a:rPr lang="en-US" smtClean="0"/>
              <a:t>3/17/23</a:t>
            </a:fld>
            <a:endParaRPr lang="en-US"/>
          </a:p>
        </p:txBody>
      </p:sp>
      <p:sp>
        <p:nvSpPr>
          <p:cNvPr id="6" name="Footer Placeholder 5">
            <a:extLst>
              <a:ext uri="{FF2B5EF4-FFF2-40B4-BE49-F238E27FC236}">
                <a16:creationId xmlns:a16="http://schemas.microsoft.com/office/drawing/2014/main" id="{654DCD57-20F8-D945-9989-F894F252505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2319BDB-5FD5-BE49-831E-92940A255541}"/>
              </a:ext>
            </a:extLst>
          </p:cNvPr>
          <p:cNvSpPr>
            <a:spLocks noGrp="1"/>
          </p:cNvSpPr>
          <p:nvPr>
            <p:ph type="sldNum" sz="quarter" idx="12"/>
          </p:nvPr>
        </p:nvSpPr>
        <p:spPr>
          <a:xfrm>
            <a:off x="8610600" y="6356350"/>
            <a:ext cx="2743200" cy="365125"/>
          </a:xfrm>
          <a:prstGeom prst="rect">
            <a:avLst/>
          </a:prstGeom>
        </p:spPr>
        <p:txBody>
          <a:bodyPr/>
          <a:lstStyle/>
          <a:p>
            <a:fld id="{BC499B43-CF86-4C4B-9D2F-A897A051D811}" type="slidenum">
              <a:rPr lang="en-US" smtClean="0"/>
              <a:t>‹#›</a:t>
            </a:fld>
            <a:endParaRPr lang="en-US"/>
          </a:p>
        </p:txBody>
      </p:sp>
    </p:spTree>
    <p:extLst>
      <p:ext uri="{BB962C8B-B14F-4D97-AF65-F5344CB8AC3E}">
        <p14:creationId xmlns:p14="http://schemas.microsoft.com/office/powerpoint/2010/main" val="9339186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4.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5.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13"/>
          <a:tile tx="0" ty="0" sx="100000" sy="100000" flip="none" algn="tl"/>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A63537A-8A4C-0143-8D46-089F62AAA67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7" name="Rectangle 6">
            <a:extLst>
              <a:ext uri="{FF2B5EF4-FFF2-40B4-BE49-F238E27FC236}">
                <a16:creationId xmlns:a16="http://schemas.microsoft.com/office/drawing/2014/main" id="{26F327DD-3AB4-2649-9474-0805BB9D61FE}"/>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00000"/>
              </a:solidFill>
            </a:endParaRPr>
          </a:p>
        </p:txBody>
      </p:sp>
      <p:pic>
        <p:nvPicPr>
          <p:cNvPr id="5" name="Picture 4"/>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333026" y="1800964"/>
            <a:ext cx="2799149" cy="2799149"/>
          </a:xfrm>
          <a:prstGeom prst="rect">
            <a:avLst/>
          </a:prstGeom>
        </p:spPr>
      </p:pic>
      <p:sp>
        <p:nvSpPr>
          <p:cNvPr id="6" name="Rectangle 5">
            <a:extLst>
              <a:ext uri="{FF2B5EF4-FFF2-40B4-BE49-F238E27FC236}">
                <a16:creationId xmlns:a16="http://schemas.microsoft.com/office/drawing/2014/main" id="{36A4CEF3-5455-0943-B2B6-B491C8823EEF}"/>
              </a:ext>
            </a:extLst>
          </p:cNvPr>
          <p:cNvSpPr/>
          <p:nvPr userDrawn="1"/>
        </p:nvSpPr>
        <p:spPr>
          <a:xfrm>
            <a:off x="3487479" y="1475194"/>
            <a:ext cx="8704521" cy="3862350"/>
          </a:xfrm>
          <a:prstGeom prst="rect">
            <a:avLst/>
          </a:prstGeom>
          <a:solidFill>
            <a:srgbClr val="9C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E1BBCE12-BF67-6B4B-A024-868559619427}"/>
              </a:ext>
            </a:extLst>
          </p:cNvPr>
          <p:cNvSpPr/>
          <p:nvPr userDrawn="1"/>
        </p:nvSpPr>
        <p:spPr>
          <a:xfrm>
            <a:off x="3487479" y="5337544"/>
            <a:ext cx="8704522" cy="384050"/>
          </a:xfrm>
          <a:prstGeom prst="rect">
            <a:avLst/>
          </a:prstGeom>
          <a:gradFill flip="none" rotWithShape="1">
            <a:gsLst>
              <a:gs pos="16000">
                <a:srgbClr val="9C0000"/>
              </a:gs>
              <a:gs pos="43000">
                <a:srgbClr val="C00000"/>
              </a:gs>
              <a:gs pos="99000">
                <a:srgbClr val="F2CA20">
                  <a:lumMod val="90000"/>
                  <a:alpha val="83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00000"/>
              </a:solidFill>
            </a:endParaRPr>
          </a:p>
        </p:txBody>
      </p:sp>
    </p:spTree>
    <p:extLst>
      <p:ext uri="{BB962C8B-B14F-4D97-AF65-F5344CB8AC3E}">
        <p14:creationId xmlns:p14="http://schemas.microsoft.com/office/powerpoint/2010/main" val="219325862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9C101F47-4B88-CA43-863C-0BCC2733DE0B}"/>
              </a:ext>
            </a:extLst>
          </p:cNvPr>
          <p:cNvPicPr>
            <a:picLocks noChangeAspect="1"/>
          </p:cNvPicPr>
          <p:nvPr userDrawn="1"/>
        </p:nvPicPr>
        <p:blipFill>
          <a:blip r:embed="rId13"/>
          <a:stretch>
            <a:fillRect/>
          </a:stretch>
        </p:blipFill>
        <p:spPr>
          <a:xfrm>
            <a:off x="0" y="6242659"/>
            <a:ext cx="12192000" cy="635000"/>
          </a:xfrm>
          <a:prstGeom prst="rect">
            <a:avLst/>
          </a:prstGeom>
        </p:spPr>
      </p:pic>
      <p:sp>
        <p:nvSpPr>
          <p:cNvPr id="2" name="Title Placeholder 1">
            <a:extLst>
              <a:ext uri="{FF2B5EF4-FFF2-40B4-BE49-F238E27FC236}">
                <a16:creationId xmlns:a16="http://schemas.microsoft.com/office/drawing/2014/main" id="{895A33D6-D6F3-1846-AFB6-993119D0F38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764DB48D-49A5-DA4B-907D-9BA628E410D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31F9E8AA-F1C7-0D48-AE56-7B7D0BD5F7C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EA78B72-6520-7C48-9EC9-C3366CDF2022}" type="datetimeFigureOut">
              <a:rPr lang="en-US" smtClean="0"/>
              <a:t>3/17/23</a:t>
            </a:fld>
            <a:endParaRPr lang="en-US"/>
          </a:p>
        </p:txBody>
      </p:sp>
      <p:sp>
        <p:nvSpPr>
          <p:cNvPr id="5" name="Footer Placeholder 4">
            <a:extLst>
              <a:ext uri="{FF2B5EF4-FFF2-40B4-BE49-F238E27FC236}">
                <a16:creationId xmlns:a16="http://schemas.microsoft.com/office/drawing/2014/main" id="{90A67A56-C345-BC4B-9CA9-B380E4F87DE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2085126-2EE4-0346-9663-F89A8510AE4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51EE7E8-58BE-694D-B916-CD3E98271B6F}" type="slidenum">
              <a:rPr lang="en-US" smtClean="0"/>
              <a:t>‹#›</a:t>
            </a:fld>
            <a:endParaRPr lang="en-US"/>
          </a:p>
        </p:txBody>
      </p:sp>
      <p:sp>
        <p:nvSpPr>
          <p:cNvPr id="8" name="Rectangle 7">
            <a:extLst>
              <a:ext uri="{FF2B5EF4-FFF2-40B4-BE49-F238E27FC236}">
                <a16:creationId xmlns:a16="http://schemas.microsoft.com/office/drawing/2014/main" id="{EF50EEC6-258B-B04B-8D2F-AE39B527D255}"/>
              </a:ext>
            </a:extLst>
          </p:cNvPr>
          <p:cNvSpPr/>
          <p:nvPr userDrawn="1"/>
        </p:nvSpPr>
        <p:spPr>
          <a:xfrm>
            <a:off x="10868608" y="0"/>
            <a:ext cx="970384" cy="970384"/>
          </a:xfrm>
          <a:prstGeom prst="rect">
            <a:avLst/>
          </a:prstGeom>
          <a:solidFill>
            <a:srgbClr val="9C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0857067" y="-64332"/>
            <a:ext cx="1034716" cy="1034716"/>
          </a:xfrm>
          <a:prstGeom prst="rect">
            <a:avLst/>
          </a:prstGeom>
        </p:spPr>
      </p:pic>
      <p:sp>
        <p:nvSpPr>
          <p:cNvPr id="10" name="TextBox 9">
            <a:extLst>
              <a:ext uri="{FF2B5EF4-FFF2-40B4-BE49-F238E27FC236}">
                <a16:creationId xmlns:a16="http://schemas.microsoft.com/office/drawing/2014/main" id="{45A67430-E954-1146-960D-CFAD9A660D84}"/>
              </a:ext>
            </a:extLst>
          </p:cNvPr>
          <p:cNvSpPr txBox="1"/>
          <p:nvPr userDrawn="1"/>
        </p:nvSpPr>
        <p:spPr>
          <a:xfrm>
            <a:off x="185530" y="6362241"/>
            <a:ext cx="4691743" cy="369332"/>
          </a:xfrm>
          <a:prstGeom prst="rect">
            <a:avLst/>
          </a:prstGeom>
          <a:noFill/>
        </p:spPr>
        <p:txBody>
          <a:bodyPr wrap="square" rtlCol="0">
            <a:spAutoFit/>
          </a:bodyPr>
          <a:lstStyle/>
          <a:p>
            <a:r>
              <a:rPr lang="en-PH" sz="1800" kern="1200" dirty="0">
                <a:solidFill>
                  <a:schemeClr val="bg1"/>
                </a:solidFill>
                <a:effectLst/>
                <a:latin typeface="Montserrat Medium" pitchFamily="2" charset="77"/>
                <a:ea typeface="+mn-ea"/>
                <a:cs typeface="+mn-cs"/>
              </a:rPr>
              <a:t>Rex Curriculum Resource </a:t>
            </a:r>
          </a:p>
        </p:txBody>
      </p:sp>
      <p:sp>
        <p:nvSpPr>
          <p:cNvPr id="12" name="TextBox 11">
            <a:extLst>
              <a:ext uri="{FF2B5EF4-FFF2-40B4-BE49-F238E27FC236}">
                <a16:creationId xmlns:a16="http://schemas.microsoft.com/office/drawing/2014/main" id="{0DA7BAE3-1328-D34C-90D4-DC955FE34F07}"/>
              </a:ext>
            </a:extLst>
          </p:cNvPr>
          <p:cNvSpPr txBox="1"/>
          <p:nvPr userDrawn="1"/>
        </p:nvSpPr>
        <p:spPr>
          <a:xfrm>
            <a:off x="9452660" y="6352143"/>
            <a:ext cx="2623284" cy="369332"/>
          </a:xfrm>
          <a:prstGeom prst="rect">
            <a:avLst/>
          </a:prstGeom>
          <a:noFill/>
        </p:spPr>
        <p:txBody>
          <a:bodyPr wrap="square" rtlCol="0">
            <a:spAutoFit/>
          </a:bodyPr>
          <a:lstStyle/>
          <a:p>
            <a:r>
              <a:rPr lang="en-PH" sz="1800" b="0" kern="1200" dirty="0">
                <a:solidFill>
                  <a:schemeClr val="bg1"/>
                </a:solidFill>
                <a:effectLst/>
                <a:latin typeface="Montserrat Medium" pitchFamily="2" charset="77"/>
                <a:ea typeface="+mn-ea"/>
                <a:cs typeface="+mn-cs"/>
              </a:rPr>
              <a:t>WWW.REX.COM.PH</a:t>
            </a:r>
            <a:endParaRPr lang="en-PH" sz="1800" kern="1200" dirty="0">
              <a:solidFill>
                <a:schemeClr val="bg1"/>
              </a:solidFill>
              <a:effectLst/>
              <a:latin typeface="+mn-lt"/>
              <a:ea typeface="+mn-ea"/>
              <a:cs typeface="+mn-cs"/>
            </a:endParaRPr>
          </a:p>
        </p:txBody>
      </p:sp>
    </p:spTree>
    <p:extLst>
      <p:ext uri="{BB962C8B-B14F-4D97-AF65-F5344CB8AC3E}">
        <p14:creationId xmlns:p14="http://schemas.microsoft.com/office/powerpoint/2010/main" val="307065307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ontserrat Medium" pitchFamily="2"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Lato" panose="020F0502020204030203" pitchFamily="34" charset="0"/>
          <a:ea typeface="Lato" panose="020F0502020204030203" pitchFamily="34" charset="0"/>
          <a:cs typeface="Lato" panose="020F050202020403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Lato" panose="020F0502020204030203" pitchFamily="34" charset="0"/>
          <a:ea typeface="Lato" panose="020F0502020204030203" pitchFamily="34" charset="0"/>
          <a:cs typeface="Lato" panose="020F050202020403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Lato" panose="020F0502020204030203" pitchFamily="34" charset="0"/>
          <a:ea typeface="Lato" panose="020F0502020204030203" pitchFamily="34" charset="0"/>
          <a:cs typeface="Lato" panose="020F050202020403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Lato" panose="020F0502020204030203" pitchFamily="34" charset="0"/>
          <a:ea typeface="Lato" panose="020F0502020204030203" pitchFamily="34" charset="0"/>
          <a:cs typeface="Lato" panose="020F050202020403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Lato" panose="020F0502020204030203" pitchFamily="34" charset="0"/>
          <a:ea typeface="Lato" panose="020F0502020204030203" pitchFamily="34" charset="0"/>
          <a:cs typeface="Lato" panose="020F050202020403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New REX Education Mission Logo V.png" descr="New REX Education Mission Logo V.png"/>
          <p:cNvPicPr>
            <a:picLocks noChangeAspect="1"/>
          </p:cNvPicPr>
          <p:nvPr userDrawn="1"/>
        </p:nvPicPr>
        <p:blipFill>
          <a:blip r:embed="rId13">
            <a:extLst/>
          </a:blip>
          <a:stretch>
            <a:fillRect/>
          </a:stretch>
        </p:blipFill>
        <p:spPr>
          <a:xfrm>
            <a:off x="2755939" y="1508902"/>
            <a:ext cx="6616364" cy="3384894"/>
          </a:xfrm>
          <a:prstGeom prst="rect">
            <a:avLst/>
          </a:prstGeom>
          <a:ln w="12700">
            <a:miter lim="400000"/>
          </a:ln>
        </p:spPr>
      </p:pic>
    </p:spTree>
    <p:extLst>
      <p:ext uri="{BB962C8B-B14F-4D97-AF65-F5344CB8AC3E}">
        <p14:creationId xmlns:p14="http://schemas.microsoft.com/office/powerpoint/2010/main" val="282053124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5.xml"/><Relationship Id="rId1" Type="http://schemas.openxmlformats.org/officeDocument/2006/relationships/slideLayout" Target="../slideLayouts/slideLayout13.xml"/><Relationship Id="rId4" Type="http://schemas.openxmlformats.org/officeDocument/2006/relationships/image" Target="../media/image8.tiff"/></Relationships>
</file>

<file path=ppt/slides/_rels/slide8.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E164826F-9698-C044-8B09-B880D705E0C1}"/>
              </a:ext>
            </a:extLst>
          </p:cNvPr>
          <p:cNvSpPr txBox="1"/>
          <p:nvPr/>
        </p:nvSpPr>
        <p:spPr>
          <a:xfrm>
            <a:off x="4203071" y="3105834"/>
            <a:ext cx="7495309" cy="1200329"/>
          </a:xfrm>
          <a:prstGeom prst="rect">
            <a:avLst/>
          </a:prstGeom>
          <a:noFill/>
        </p:spPr>
        <p:txBody>
          <a:bodyPr wrap="square" rtlCol="0">
            <a:spAutoFit/>
          </a:bodyPr>
          <a:lstStyle/>
          <a:p>
            <a:pPr algn="ctr"/>
            <a:r>
              <a:rPr lang="en-US" sz="3600" b="1" dirty="0">
                <a:solidFill>
                  <a:schemeClr val="bg1"/>
                </a:solidFill>
                <a:latin typeface="Montserrat Medium" pitchFamily="2" charset="77"/>
              </a:rPr>
              <a:t>Identifying Prime and Composite Numbers</a:t>
            </a:r>
          </a:p>
        </p:txBody>
      </p:sp>
    </p:spTree>
    <p:extLst>
      <p:ext uri="{BB962C8B-B14F-4D97-AF65-F5344CB8AC3E}">
        <p14:creationId xmlns:p14="http://schemas.microsoft.com/office/powerpoint/2010/main" val="11543415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4D4578-C8FE-FE47-B785-17E2FE435239}"/>
              </a:ext>
            </a:extLst>
          </p:cNvPr>
          <p:cNvSpPr>
            <a:spLocks noGrp="1"/>
          </p:cNvSpPr>
          <p:nvPr>
            <p:ph type="title"/>
          </p:nvPr>
        </p:nvSpPr>
        <p:spPr/>
        <p:txBody>
          <a:bodyPr>
            <a:normAutofit/>
          </a:bodyPr>
          <a:lstStyle/>
          <a:p>
            <a:r>
              <a:rPr lang="en-US" b="1" dirty="0"/>
              <a:t>Identifying Prime and Composite Numbers</a:t>
            </a:r>
          </a:p>
        </p:txBody>
      </p:sp>
      <p:sp>
        <p:nvSpPr>
          <p:cNvPr id="8" name="Content Placeholder 7">
            <a:extLst>
              <a:ext uri="{FF2B5EF4-FFF2-40B4-BE49-F238E27FC236}">
                <a16:creationId xmlns:a16="http://schemas.microsoft.com/office/drawing/2014/main" id="{67FB9F27-00C0-DE49-891C-5FFD462B5706}"/>
              </a:ext>
            </a:extLst>
          </p:cNvPr>
          <p:cNvSpPr>
            <a:spLocks noGrp="1"/>
          </p:cNvSpPr>
          <p:nvPr>
            <p:ph idx="1"/>
          </p:nvPr>
        </p:nvSpPr>
        <p:spPr>
          <a:xfrm>
            <a:off x="838200" y="1690688"/>
            <a:ext cx="10515600" cy="4351338"/>
          </a:xfrm>
        </p:spPr>
        <p:txBody>
          <a:bodyPr/>
          <a:lstStyle/>
          <a:p>
            <a:pPr marL="0" indent="0" algn="just">
              <a:buNone/>
            </a:pPr>
            <a:r>
              <a:rPr lang="en-PH" dirty="0"/>
              <a:t>	You see that only the 15 sardines and 20 packs of noodles can be repacked evenly.</a:t>
            </a:r>
          </a:p>
          <a:p>
            <a:pPr marL="0" indent="0" algn="just">
              <a:buNone/>
            </a:pPr>
            <a:r>
              <a:rPr lang="en-PH" dirty="0"/>
              <a:t>	But you cannot repack evenly the 13 cans of corned beef and the 11 boxes of milk. Why?</a:t>
            </a:r>
          </a:p>
          <a:p>
            <a:pPr marL="0" indent="0" algn="just">
              <a:buNone/>
            </a:pPr>
            <a:endParaRPr lang="en-PH" dirty="0"/>
          </a:p>
          <a:p>
            <a:pPr marL="0" indent="0">
              <a:buNone/>
            </a:pPr>
            <a:r>
              <a:rPr lang="en-PH" dirty="0"/>
              <a:t>	Numbers 15 and 20 are called </a:t>
            </a:r>
            <a:r>
              <a:rPr lang="en-PH" b="1" dirty="0"/>
              <a:t>composite numbers</a:t>
            </a:r>
            <a:r>
              <a:rPr lang="en-PH" dirty="0"/>
              <a:t>. Each can be divided by some numbers other than 1 and itself. On the other hand, the numbers 11 and 13 are </a:t>
            </a:r>
            <a:r>
              <a:rPr lang="en-PH" b="1" dirty="0"/>
              <a:t>prime numbers</a:t>
            </a:r>
            <a:r>
              <a:rPr lang="en-PH" dirty="0"/>
              <a:t> since each does not have any other factors aside from 1 and itself.</a:t>
            </a:r>
          </a:p>
        </p:txBody>
      </p:sp>
    </p:spTree>
    <p:extLst>
      <p:ext uri="{BB962C8B-B14F-4D97-AF65-F5344CB8AC3E}">
        <p14:creationId xmlns:p14="http://schemas.microsoft.com/office/powerpoint/2010/main" val="24046273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0226763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4D4578-C8FE-FE47-B785-17E2FE435239}"/>
              </a:ext>
            </a:extLst>
          </p:cNvPr>
          <p:cNvSpPr>
            <a:spLocks noGrp="1"/>
          </p:cNvSpPr>
          <p:nvPr>
            <p:ph type="title"/>
          </p:nvPr>
        </p:nvSpPr>
        <p:spPr>
          <a:xfrm>
            <a:off x="838200" y="365125"/>
            <a:ext cx="10134600" cy="1325563"/>
          </a:xfrm>
        </p:spPr>
        <p:txBody>
          <a:bodyPr>
            <a:normAutofit/>
          </a:bodyPr>
          <a:lstStyle/>
          <a:p>
            <a:r>
              <a:rPr lang="en-US" b="1" dirty="0"/>
              <a:t>Identifying Prime and Composite Numbers</a:t>
            </a:r>
          </a:p>
        </p:txBody>
      </p:sp>
      <p:sp>
        <p:nvSpPr>
          <p:cNvPr id="5" name="Content Placeholder 4">
            <a:extLst>
              <a:ext uri="{FF2B5EF4-FFF2-40B4-BE49-F238E27FC236}">
                <a16:creationId xmlns:a16="http://schemas.microsoft.com/office/drawing/2014/main" id="{9237C41A-579F-AF4C-A060-5F7FEB98A3ED}"/>
              </a:ext>
            </a:extLst>
          </p:cNvPr>
          <p:cNvSpPr>
            <a:spLocks noGrp="1"/>
          </p:cNvSpPr>
          <p:nvPr>
            <p:ph idx="1"/>
          </p:nvPr>
        </p:nvSpPr>
        <p:spPr>
          <a:xfrm>
            <a:off x="838200" y="2221743"/>
            <a:ext cx="10732477" cy="2414514"/>
          </a:xfrm>
        </p:spPr>
        <p:txBody>
          <a:bodyPr>
            <a:normAutofit/>
          </a:bodyPr>
          <a:lstStyle/>
          <a:p>
            <a:r>
              <a:rPr lang="en-PH" dirty="0"/>
              <a:t>A prime number is divisible only by 1 and the number itself.</a:t>
            </a:r>
          </a:p>
          <a:p>
            <a:endParaRPr lang="en-PH" dirty="0"/>
          </a:p>
          <a:p>
            <a:r>
              <a:rPr lang="en-PH" dirty="0"/>
              <a:t>A composite number is divisible by other numbers besides 1 and the number itself.</a:t>
            </a:r>
          </a:p>
        </p:txBody>
      </p:sp>
    </p:spTree>
    <p:extLst>
      <p:ext uri="{BB962C8B-B14F-4D97-AF65-F5344CB8AC3E}">
        <p14:creationId xmlns:p14="http://schemas.microsoft.com/office/powerpoint/2010/main" val="33234426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4D4578-C8FE-FE47-B785-17E2FE435239}"/>
              </a:ext>
            </a:extLst>
          </p:cNvPr>
          <p:cNvSpPr>
            <a:spLocks noGrp="1"/>
          </p:cNvSpPr>
          <p:nvPr>
            <p:ph type="title"/>
          </p:nvPr>
        </p:nvSpPr>
        <p:spPr>
          <a:xfrm>
            <a:off x="513347" y="57823"/>
            <a:ext cx="10134600" cy="1325563"/>
          </a:xfrm>
        </p:spPr>
        <p:txBody>
          <a:bodyPr>
            <a:normAutofit/>
          </a:bodyPr>
          <a:lstStyle/>
          <a:p>
            <a:r>
              <a:rPr lang="en-US" b="1" dirty="0"/>
              <a:t>Identifying Prime and Composite Numbers</a:t>
            </a:r>
          </a:p>
        </p:txBody>
      </p:sp>
      <p:pic>
        <p:nvPicPr>
          <p:cNvPr id="7" name="Picture 6">
            <a:extLst>
              <a:ext uri="{FF2B5EF4-FFF2-40B4-BE49-F238E27FC236}">
                <a16:creationId xmlns:a16="http://schemas.microsoft.com/office/drawing/2014/main" id="{663B32FD-E508-FF41-B56F-78085DDC069B}"/>
              </a:ext>
            </a:extLst>
          </p:cNvPr>
          <p:cNvPicPr>
            <a:picLocks noChangeAspect="1"/>
          </p:cNvPicPr>
          <p:nvPr/>
        </p:nvPicPr>
        <p:blipFill>
          <a:blip r:embed="rId3"/>
          <a:stretch>
            <a:fillRect/>
          </a:stretch>
        </p:blipFill>
        <p:spPr>
          <a:xfrm>
            <a:off x="7719646" y="1389184"/>
            <a:ext cx="4117667" cy="2672062"/>
          </a:xfrm>
          <a:prstGeom prst="rect">
            <a:avLst/>
          </a:prstGeom>
        </p:spPr>
      </p:pic>
      <p:sp>
        <p:nvSpPr>
          <p:cNvPr id="8" name="TextBox 7">
            <a:extLst>
              <a:ext uri="{FF2B5EF4-FFF2-40B4-BE49-F238E27FC236}">
                <a16:creationId xmlns:a16="http://schemas.microsoft.com/office/drawing/2014/main" id="{6FE2C946-0A69-114E-9DE2-9DB3E65C79D2}"/>
              </a:ext>
            </a:extLst>
          </p:cNvPr>
          <p:cNvSpPr txBox="1"/>
          <p:nvPr/>
        </p:nvSpPr>
        <p:spPr>
          <a:xfrm>
            <a:off x="7719645" y="3820823"/>
            <a:ext cx="4117667" cy="246221"/>
          </a:xfrm>
          <a:prstGeom prst="rect">
            <a:avLst/>
          </a:prstGeom>
          <a:solidFill>
            <a:schemeClr val="bg2"/>
          </a:solidFill>
        </p:spPr>
        <p:txBody>
          <a:bodyPr wrap="square" rtlCol="0">
            <a:spAutoFit/>
          </a:bodyPr>
          <a:lstStyle/>
          <a:p>
            <a:r>
              <a:rPr lang="en-US" sz="1000" dirty="0" err="1"/>
              <a:t>Kunokuno</a:t>
            </a:r>
            <a:r>
              <a:rPr lang="en-US" sz="1000" dirty="0"/>
              <a:t>, CC BY-SA 4.0, via Wikimedia commons</a:t>
            </a:r>
          </a:p>
        </p:txBody>
      </p:sp>
      <p:sp>
        <p:nvSpPr>
          <p:cNvPr id="9" name="TextBox 8">
            <a:extLst>
              <a:ext uri="{FF2B5EF4-FFF2-40B4-BE49-F238E27FC236}">
                <a16:creationId xmlns:a16="http://schemas.microsoft.com/office/drawing/2014/main" id="{A1DEF5DE-CBB7-E14B-8FE7-320BD3200AC8}"/>
              </a:ext>
            </a:extLst>
          </p:cNvPr>
          <p:cNvSpPr txBox="1"/>
          <p:nvPr/>
        </p:nvSpPr>
        <p:spPr>
          <a:xfrm>
            <a:off x="513347" y="1540042"/>
            <a:ext cx="6849979" cy="3108543"/>
          </a:xfrm>
          <a:prstGeom prst="rect">
            <a:avLst/>
          </a:prstGeom>
          <a:noFill/>
        </p:spPr>
        <p:txBody>
          <a:bodyPr wrap="square" rtlCol="0">
            <a:spAutoFit/>
          </a:bodyPr>
          <a:lstStyle/>
          <a:p>
            <a:pPr algn="just"/>
            <a:r>
              <a:rPr lang="en-PH" sz="2800" dirty="0"/>
              <a:t>	Rose wants to donate goods to the community pantry during the pandemic in their barangay. She bought 15 cans of sardines, 11 boxes of milk, 20 packs of instant noodles, and 13 cans of corned beef. She wants to pack the items together into smaller packages so she can help more people.</a:t>
            </a:r>
          </a:p>
        </p:txBody>
      </p:sp>
      <p:sp>
        <p:nvSpPr>
          <p:cNvPr id="10" name="TextBox 9">
            <a:extLst>
              <a:ext uri="{FF2B5EF4-FFF2-40B4-BE49-F238E27FC236}">
                <a16:creationId xmlns:a16="http://schemas.microsoft.com/office/drawing/2014/main" id="{9329A855-EDA7-2148-8D35-D1B9103614EC}"/>
              </a:ext>
            </a:extLst>
          </p:cNvPr>
          <p:cNvSpPr txBox="1"/>
          <p:nvPr/>
        </p:nvSpPr>
        <p:spPr>
          <a:xfrm>
            <a:off x="561473" y="4648585"/>
            <a:ext cx="11165306" cy="1815882"/>
          </a:xfrm>
          <a:prstGeom prst="rect">
            <a:avLst/>
          </a:prstGeom>
          <a:noFill/>
        </p:spPr>
        <p:txBody>
          <a:bodyPr wrap="square" rtlCol="0">
            <a:spAutoFit/>
          </a:bodyPr>
          <a:lstStyle/>
          <a:p>
            <a:pPr algn="just"/>
            <a:r>
              <a:rPr lang="en-PH" sz="2800" dirty="0"/>
              <a:t>Which items can she pack evenly in smaller packages?</a:t>
            </a:r>
          </a:p>
          <a:p>
            <a:pPr algn="just"/>
            <a:r>
              <a:rPr lang="en-PH" sz="2800" dirty="0"/>
              <a:t>	Are there goods that you cannot put evenly in smaller packs? What are these?</a:t>
            </a:r>
          </a:p>
          <a:p>
            <a:pPr algn="just"/>
            <a:endParaRPr lang="en-US" sz="2800" dirty="0"/>
          </a:p>
        </p:txBody>
      </p:sp>
    </p:spTree>
    <p:extLst>
      <p:ext uri="{BB962C8B-B14F-4D97-AF65-F5344CB8AC3E}">
        <p14:creationId xmlns:p14="http://schemas.microsoft.com/office/powerpoint/2010/main" val="3319187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4D4578-C8FE-FE47-B785-17E2FE435239}"/>
              </a:ext>
            </a:extLst>
          </p:cNvPr>
          <p:cNvSpPr>
            <a:spLocks noGrp="1"/>
          </p:cNvSpPr>
          <p:nvPr>
            <p:ph type="title"/>
          </p:nvPr>
        </p:nvSpPr>
        <p:spPr>
          <a:xfrm>
            <a:off x="292770" y="57823"/>
            <a:ext cx="10134600" cy="1325563"/>
          </a:xfrm>
        </p:spPr>
        <p:txBody>
          <a:bodyPr>
            <a:normAutofit/>
          </a:bodyPr>
          <a:lstStyle/>
          <a:p>
            <a:r>
              <a:rPr lang="en-US" b="1" dirty="0"/>
              <a:t>Identifying Prime and Composite Numbers</a:t>
            </a:r>
          </a:p>
        </p:txBody>
      </p:sp>
      <p:pic>
        <p:nvPicPr>
          <p:cNvPr id="7" name="Picture 6">
            <a:extLst>
              <a:ext uri="{FF2B5EF4-FFF2-40B4-BE49-F238E27FC236}">
                <a16:creationId xmlns:a16="http://schemas.microsoft.com/office/drawing/2014/main" id="{663B32FD-E508-FF41-B56F-78085DDC069B}"/>
              </a:ext>
            </a:extLst>
          </p:cNvPr>
          <p:cNvPicPr>
            <a:picLocks noChangeAspect="1"/>
          </p:cNvPicPr>
          <p:nvPr/>
        </p:nvPicPr>
        <p:blipFill>
          <a:blip r:embed="rId3"/>
          <a:stretch>
            <a:fillRect/>
          </a:stretch>
        </p:blipFill>
        <p:spPr>
          <a:xfrm>
            <a:off x="7719646" y="1389184"/>
            <a:ext cx="4117667" cy="2672062"/>
          </a:xfrm>
          <a:prstGeom prst="rect">
            <a:avLst/>
          </a:prstGeom>
        </p:spPr>
      </p:pic>
      <p:sp>
        <p:nvSpPr>
          <p:cNvPr id="8" name="TextBox 7">
            <a:extLst>
              <a:ext uri="{FF2B5EF4-FFF2-40B4-BE49-F238E27FC236}">
                <a16:creationId xmlns:a16="http://schemas.microsoft.com/office/drawing/2014/main" id="{6FE2C946-0A69-114E-9DE2-9DB3E65C79D2}"/>
              </a:ext>
            </a:extLst>
          </p:cNvPr>
          <p:cNvSpPr txBox="1"/>
          <p:nvPr/>
        </p:nvSpPr>
        <p:spPr>
          <a:xfrm>
            <a:off x="7719645" y="3820823"/>
            <a:ext cx="4117667" cy="246221"/>
          </a:xfrm>
          <a:prstGeom prst="rect">
            <a:avLst/>
          </a:prstGeom>
          <a:solidFill>
            <a:schemeClr val="bg2"/>
          </a:solidFill>
        </p:spPr>
        <p:txBody>
          <a:bodyPr wrap="square" rtlCol="0">
            <a:spAutoFit/>
          </a:bodyPr>
          <a:lstStyle/>
          <a:p>
            <a:r>
              <a:rPr lang="en-US" sz="1000" dirty="0" err="1"/>
              <a:t>Kunokuno</a:t>
            </a:r>
            <a:r>
              <a:rPr lang="en-US" sz="1000" dirty="0"/>
              <a:t>, CC BY-SA 4.0, via Wikimedia commons</a:t>
            </a:r>
          </a:p>
        </p:txBody>
      </p:sp>
      <p:sp>
        <p:nvSpPr>
          <p:cNvPr id="9" name="TextBox 8">
            <a:extLst>
              <a:ext uri="{FF2B5EF4-FFF2-40B4-BE49-F238E27FC236}">
                <a16:creationId xmlns:a16="http://schemas.microsoft.com/office/drawing/2014/main" id="{A1DEF5DE-CBB7-E14B-8FE7-320BD3200AC8}"/>
              </a:ext>
            </a:extLst>
          </p:cNvPr>
          <p:cNvSpPr txBox="1"/>
          <p:nvPr/>
        </p:nvSpPr>
        <p:spPr>
          <a:xfrm>
            <a:off x="513347" y="1540042"/>
            <a:ext cx="6849979" cy="3108543"/>
          </a:xfrm>
          <a:prstGeom prst="rect">
            <a:avLst/>
          </a:prstGeom>
          <a:noFill/>
        </p:spPr>
        <p:txBody>
          <a:bodyPr wrap="square" rtlCol="0">
            <a:spAutoFit/>
          </a:bodyPr>
          <a:lstStyle/>
          <a:p>
            <a:pPr algn="just"/>
            <a:r>
              <a:rPr lang="en-PH" sz="2800" dirty="0"/>
              <a:t>	Rose wants to donate goods to the community pantry during the pandemic in their barangay. She bought 15 cans of sardines, 11 boxes of milk, 20 packs of instant noodles, and 13 cans of corned beef. She wants to pack the items together into smaller packages so she can help more people.</a:t>
            </a:r>
          </a:p>
        </p:txBody>
      </p:sp>
      <p:sp>
        <p:nvSpPr>
          <p:cNvPr id="10" name="TextBox 9">
            <a:extLst>
              <a:ext uri="{FF2B5EF4-FFF2-40B4-BE49-F238E27FC236}">
                <a16:creationId xmlns:a16="http://schemas.microsoft.com/office/drawing/2014/main" id="{9329A855-EDA7-2148-8D35-D1B9103614EC}"/>
              </a:ext>
            </a:extLst>
          </p:cNvPr>
          <p:cNvSpPr txBox="1"/>
          <p:nvPr/>
        </p:nvSpPr>
        <p:spPr>
          <a:xfrm>
            <a:off x="561473" y="4648585"/>
            <a:ext cx="11165306" cy="1815882"/>
          </a:xfrm>
          <a:prstGeom prst="rect">
            <a:avLst/>
          </a:prstGeom>
          <a:noFill/>
        </p:spPr>
        <p:txBody>
          <a:bodyPr wrap="square" rtlCol="0">
            <a:spAutoFit/>
          </a:bodyPr>
          <a:lstStyle/>
          <a:p>
            <a:pPr algn="just"/>
            <a:r>
              <a:rPr lang="en-PH" sz="2800" dirty="0"/>
              <a:t>Which items can she pack evenly in smaller packages?</a:t>
            </a:r>
          </a:p>
          <a:p>
            <a:pPr algn="just"/>
            <a:r>
              <a:rPr lang="en-PH" sz="2800" dirty="0"/>
              <a:t>	Are there goods that you cannot put evenly in smaller packs? What are these?</a:t>
            </a:r>
          </a:p>
          <a:p>
            <a:pPr algn="just"/>
            <a:endParaRPr lang="en-US" sz="2800" dirty="0"/>
          </a:p>
        </p:txBody>
      </p:sp>
    </p:spTree>
    <p:extLst>
      <p:ext uri="{BB962C8B-B14F-4D97-AF65-F5344CB8AC3E}">
        <p14:creationId xmlns:p14="http://schemas.microsoft.com/office/powerpoint/2010/main" val="36920817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4D4578-C8FE-FE47-B785-17E2FE435239}"/>
              </a:ext>
            </a:extLst>
          </p:cNvPr>
          <p:cNvSpPr>
            <a:spLocks noGrp="1"/>
          </p:cNvSpPr>
          <p:nvPr>
            <p:ph type="title"/>
          </p:nvPr>
        </p:nvSpPr>
        <p:spPr>
          <a:xfrm>
            <a:off x="292770" y="57823"/>
            <a:ext cx="10134600" cy="1325563"/>
          </a:xfrm>
        </p:spPr>
        <p:txBody>
          <a:bodyPr>
            <a:normAutofit/>
          </a:bodyPr>
          <a:lstStyle/>
          <a:p>
            <a:r>
              <a:rPr lang="en-US" b="1" dirty="0"/>
              <a:t>Identifying Prime and Composite Numbers</a:t>
            </a:r>
          </a:p>
        </p:txBody>
      </p:sp>
      <p:sp>
        <p:nvSpPr>
          <p:cNvPr id="11" name="Content Placeholder 2">
            <a:extLst>
              <a:ext uri="{FF2B5EF4-FFF2-40B4-BE49-F238E27FC236}">
                <a16:creationId xmlns:a16="http://schemas.microsoft.com/office/drawing/2014/main" id="{B7056969-F8EA-A740-9C4B-0DD60C2EFF50}"/>
              </a:ext>
            </a:extLst>
          </p:cNvPr>
          <p:cNvSpPr>
            <a:spLocks noGrp="1"/>
          </p:cNvSpPr>
          <p:nvPr>
            <p:ph idx="1"/>
          </p:nvPr>
        </p:nvSpPr>
        <p:spPr>
          <a:xfrm>
            <a:off x="527304" y="1825625"/>
            <a:ext cx="11213592" cy="4351338"/>
          </a:xfrm>
        </p:spPr>
        <p:txBody>
          <a:bodyPr/>
          <a:lstStyle/>
          <a:p>
            <a:pPr marL="0" indent="0" algn="just">
              <a:buNone/>
            </a:pPr>
            <a:r>
              <a:rPr lang="en-PH" dirty="0"/>
              <a:t>	</a:t>
            </a:r>
            <a:r>
              <a:rPr lang="en-PH" b="1" dirty="0"/>
              <a:t>What is the given? </a:t>
            </a:r>
            <a:r>
              <a:rPr lang="en-PH" dirty="0"/>
              <a:t>15 cans of sardines, 11 boxes of milk, 20 packs of instant noodles, and 13 cans of corned beef</a:t>
            </a:r>
          </a:p>
          <a:p>
            <a:pPr marL="0" indent="0" algn="just">
              <a:buNone/>
            </a:pPr>
            <a:r>
              <a:rPr lang="en-PH" b="1" dirty="0"/>
              <a:t>What is asked? </a:t>
            </a:r>
            <a:r>
              <a:rPr lang="en-PH" dirty="0"/>
              <a:t>Which items can be packed evenly in smaller groups?</a:t>
            </a:r>
          </a:p>
          <a:p>
            <a:pPr marL="0" indent="0" algn="just">
              <a:buNone/>
            </a:pPr>
            <a:endParaRPr lang="en-US" dirty="0"/>
          </a:p>
          <a:p>
            <a:pPr marL="0" indent="0" algn="just">
              <a:buNone/>
            </a:pPr>
            <a:r>
              <a:rPr lang="en-US" b="1" dirty="0"/>
              <a:t>Strategies to be used:</a:t>
            </a:r>
          </a:p>
          <a:p>
            <a:pPr marL="0" indent="0" algn="just">
              <a:buNone/>
            </a:pPr>
            <a:r>
              <a:rPr lang="en-US" dirty="0"/>
              <a:t>First method: </a:t>
            </a:r>
            <a:r>
              <a:rPr lang="en-US" b="1" dirty="0"/>
              <a:t>Sketch</a:t>
            </a:r>
            <a:r>
              <a:rPr lang="en-US" dirty="0"/>
              <a:t> the possible ways of dividing the items.</a:t>
            </a:r>
          </a:p>
        </p:txBody>
      </p:sp>
    </p:spTree>
    <p:extLst>
      <p:ext uri="{BB962C8B-B14F-4D97-AF65-F5344CB8AC3E}">
        <p14:creationId xmlns:p14="http://schemas.microsoft.com/office/powerpoint/2010/main" val="29540548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4D4578-C8FE-FE47-B785-17E2FE435239}"/>
              </a:ext>
            </a:extLst>
          </p:cNvPr>
          <p:cNvSpPr>
            <a:spLocks noGrp="1"/>
          </p:cNvSpPr>
          <p:nvPr>
            <p:ph type="title"/>
          </p:nvPr>
        </p:nvSpPr>
        <p:spPr>
          <a:xfrm>
            <a:off x="292770" y="57823"/>
            <a:ext cx="10134600" cy="1325563"/>
          </a:xfrm>
        </p:spPr>
        <p:txBody>
          <a:bodyPr>
            <a:normAutofit/>
          </a:bodyPr>
          <a:lstStyle/>
          <a:p>
            <a:r>
              <a:rPr lang="en-US" b="1" dirty="0"/>
              <a:t>Identifying Prime and Composite Numbers</a:t>
            </a:r>
          </a:p>
        </p:txBody>
      </p:sp>
      <p:sp>
        <p:nvSpPr>
          <p:cNvPr id="11" name="Content Placeholder 2">
            <a:extLst>
              <a:ext uri="{FF2B5EF4-FFF2-40B4-BE49-F238E27FC236}">
                <a16:creationId xmlns:a16="http://schemas.microsoft.com/office/drawing/2014/main" id="{B7056969-F8EA-A740-9C4B-0DD60C2EFF50}"/>
              </a:ext>
            </a:extLst>
          </p:cNvPr>
          <p:cNvSpPr>
            <a:spLocks noGrp="1"/>
          </p:cNvSpPr>
          <p:nvPr>
            <p:ph idx="1"/>
          </p:nvPr>
        </p:nvSpPr>
        <p:spPr>
          <a:xfrm>
            <a:off x="527304" y="1825625"/>
            <a:ext cx="11213592" cy="4351338"/>
          </a:xfrm>
        </p:spPr>
        <p:txBody>
          <a:bodyPr/>
          <a:lstStyle/>
          <a:p>
            <a:pPr marL="0" indent="0" algn="just">
              <a:buNone/>
            </a:pPr>
            <a:r>
              <a:rPr lang="en-PH" dirty="0"/>
              <a:t>	</a:t>
            </a:r>
            <a:r>
              <a:rPr lang="en-PH" b="1" dirty="0"/>
              <a:t>What is the given? </a:t>
            </a:r>
            <a:r>
              <a:rPr lang="en-PH" dirty="0"/>
              <a:t>15 cans of sardines, 11 boxes of milk, 20 packs of instant noodles, and 13 cans of corned beef</a:t>
            </a:r>
          </a:p>
          <a:p>
            <a:pPr marL="0" indent="0" algn="just">
              <a:buNone/>
            </a:pPr>
            <a:r>
              <a:rPr lang="en-PH" b="1" dirty="0"/>
              <a:t>What is asked? </a:t>
            </a:r>
            <a:r>
              <a:rPr lang="en-PH" dirty="0"/>
              <a:t>Which items can be packed evenly in smaller groups?</a:t>
            </a:r>
          </a:p>
          <a:p>
            <a:pPr marL="0" indent="0" algn="just">
              <a:buNone/>
            </a:pPr>
            <a:endParaRPr lang="en-US" dirty="0"/>
          </a:p>
          <a:p>
            <a:pPr marL="0" indent="0" algn="just">
              <a:buNone/>
            </a:pPr>
            <a:r>
              <a:rPr lang="en-US" b="1" dirty="0"/>
              <a:t>Strategies to be used:</a:t>
            </a:r>
          </a:p>
          <a:p>
            <a:pPr marL="0" indent="0" algn="just">
              <a:buNone/>
            </a:pPr>
            <a:r>
              <a:rPr lang="en-US" dirty="0"/>
              <a:t>First method: </a:t>
            </a:r>
            <a:r>
              <a:rPr lang="en-US" b="1" dirty="0"/>
              <a:t>Sketch</a:t>
            </a:r>
            <a:r>
              <a:rPr lang="en-US" dirty="0"/>
              <a:t> the possible ways of dividing the items.</a:t>
            </a:r>
          </a:p>
        </p:txBody>
      </p:sp>
    </p:spTree>
    <p:extLst>
      <p:ext uri="{BB962C8B-B14F-4D97-AF65-F5344CB8AC3E}">
        <p14:creationId xmlns:p14="http://schemas.microsoft.com/office/powerpoint/2010/main" val="38073376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4D4578-C8FE-FE47-B785-17E2FE435239}"/>
              </a:ext>
            </a:extLst>
          </p:cNvPr>
          <p:cNvSpPr>
            <a:spLocks noGrp="1"/>
          </p:cNvSpPr>
          <p:nvPr>
            <p:ph type="title"/>
          </p:nvPr>
        </p:nvSpPr>
        <p:spPr/>
        <p:txBody>
          <a:bodyPr>
            <a:normAutofit/>
          </a:bodyPr>
          <a:lstStyle/>
          <a:p>
            <a:r>
              <a:rPr lang="en-US" b="1" dirty="0"/>
              <a:t>Identifying Prime and Composite Numbers</a:t>
            </a:r>
          </a:p>
        </p:txBody>
      </p:sp>
      <p:sp>
        <p:nvSpPr>
          <p:cNvPr id="4" name="Content Placeholder 3">
            <a:extLst>
              <a:ext uri="{FF2B5EF4-FFF2-40B4-BE49-F238E27FC236}">
                <a16:creationId xmlns:a16="http://schemas.microsoft.com/office/drawing/2014/main" id="{610356A7-E02E-3A45-BD96-F1570FF0B3FC}"/>
              </a:ext>
            </a:extLst>
          </p:cNvPr>
          <p:cNvSpPr>
            <a:spLocks noGrp="1"/>
          </p:cNvSpPr>
          <p:nvPr>
            <p:ph idx="1"/>
          </p:nvPr>
        </p:nvSpPr>
        <p:spPr/>
        <p:txBody>
          <a:bodyPr/>
          <a:lstStyle/>
          <a:p>
            <a:pPr marL="514350" indent="-514350" algn="just">
              <a:buFont typeface="+mj-lt"/>
              <a:buAutoNum type="alphaLcPeriod"/>
            </a:pPr>
            <a:r>
              <a:rPr lang="en-US" dirty="0"/>
              <a:t>The cans of sardines can be grouped in several ways, as shown below.</a:t>
            </a:r>
          </a:p>
        </p:txBody>
      </p:sp>
      <p:pic>
        <p:nvPicPr>
          <p:cNvPr id="5" name="Picture 4">
            <a:extLst>
              <a:ext uri="{FF2B5EF4-FFF2-40B4-BE49-F238E27FC236}">
                <a16:creationId xmlns:a16="http://schemas.microsoft.com/office/drawing/2014/main" id="{027CAD5B-7044-1346-8616-2B9EAA445FCF}"/>
              </a:ext>
            </a:extLst>
          </p:cNvPr>
          <p:cNvPicPr>
            <a:picLocks noChangeAspect="1"/>
          </p:cNvPicPr>
          <p:nvPr/>
        </p:nvPicPr>
        <p:blipFill>
          <a:blip r:embed="rId3"/>
          <a:stretch>
            <a:fillRect/>
          </a:stretch>
        </p:blipFill>
        <p:spPr>
          <a:xfrm>
            <a:off x="2357854" y="2683760"/>
            <a:ext cx="2902748" cy="2599279"/>
          </a:xfrm>
          <a:prstGeom prst="rect">
            <a:avLst/>
          </a:prstGeom>
        </p:spPr>
      </p:pic>
      <p:pic>
        <p:nvPicPr>
          <p:cNvPr id="6" name="Picture 5">
            <a:extLst>
              <a:ext uri="{FF2B5EF4-FFF2-40B4-BE49-F238E27FC236}">
                <a16:creationId xmlns:a16="http://schemas.microsoft.com/office/drawing/2014/main" id="{5FA81F25-39C9-3E4E-9459-BE305BF00512}"/>
              </a:ext>
            </a:extLst>
          </p:cNvPr>
          <p:cNvPicPr>
            <a:picLocks noChangeAspect="1"/>
          </p:cNvPicPr>
          <p:nvPr/>
        </p:nvPicPr>
        <p:blipFill>
          <a:blip r:embed="rId4"/>
          <a:stretch>
            <a:fillRect/>
          </a:stretch>
        </p:blipFill>
        <p:spPr>
          <a:xfrm>
            <a:off x="7222710" y="2583236"/>
            <a:ext cx="2611436" cy="2800328"/>
          </a:xfrm>
          <a:prstGeom prst="rect">
            <a:avLst/>
          </a:prstGeom>
        </p:spPr>
      </p:pic>
      <p:sp>
        <p:nvSpPr>
          <p:cNvPr id="7" name="TextBox 6">
            <a:extLst>
              <a:ext uri="{FF2B5EF4-FFF2-40B4-BE49-F238E27FC236}">
                <a16:creationId xmlns:a16="http://schemas.microsoft.com/office/drawing/2014/main" id="{FB89C1BF-4D53-794E-9F47-68AACFBE7940}"/>
              </a:ext>
            </a:extLst>
          </p:cNvPr>
          <p:cNvSpPr txBox="1"/>
          <p:nvPr/>
        </p:nvSpPr>
        <p:spPr>
          <a:xfrm>
            <a:off x="2410992" y="5468391"/>
            <a:ext cx="2796471" cy="523220"/>
          </a:xfrm>
          <a:prstGeom prst="rect">
            <a:avLst/>
          </a:prstGeom>
          <a:noFill/>
        </p:spPr>
        <p:txBody>
          <a:bodyPr wrap="none" rtlCol="0">
            <a:spAutoFit/>
          </a:bodyPr>
          <a:lstStyle/>
          <a:p>
            <a:r>
              <a:rPr lang="en-US" sz="2800" dirty="0"/>
              <a:t>5 groups of 3 = 15</a:t>
            </a:r>
          </a:p>
        </p:txBody>
      </p:sp>
      <p:sp>
        <p:nvSpPr>
          <p:cNvPr id="9" name="TextBox 8">
            <a:extLst>
              <a:ext uri="{FF2B5EF4-FFF2-40B4-BE49-F238E27FC236}">
                <a16:creationId xmlns:a16="http://schemas.microsoft.com/office/drawing/2014/main" id="{3012B9F1-AB12-364E-B8C7-ED79E7AFC01C}"/>
              </a:ext>
            </a:extLst>
          </p:cNvPr>
          <p:cNvSpPr txBox="1"/>
          <p:nvPr/>
        </p:nvSpPr>
        <p:spPr>
          <a:xfrm>
            <a:off x="7222710" y="5468391"/>
            <a:ext cx="2796471" cy="523220"/>
          </a:xfrm>
          <a:prstGeom prst="rect">
            <a:avLst/>
          </a:prstGeom>
          <a:noFill/>
        </p:spPr>
        <p:txBody>
          <a:bodyPr wrap="none" rtlCol="0">
            <a:spAutoFit/>
          </a:bodyPr>
          <a:lstStyle/>
          <a:p>
            <a:r>
              <a:rPr lang="en-US" sz="2800" dirty="0"/>
              <a:t>3 groups of 5 = 15</a:t>
            </a:r>
          </a:p>
        </p:txBody>
      </p:sp>
    </p:spTree>
    <p:extLst>
      <p:ext uri="{BB962C8B-B14F-4D97-AF65-F5344CB8AC3E}">
        <p14:creationId xmlns:p14="http://schemas.microsoft.com/office/powerpoint/2010/main" val="13843516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4D4578-C8FE-FE47-B785-17E2FE435239}"/>
              </a:ext>
            </a:extLst>
          </p:cNvPr>
          <p:cNvSpPr>
            <a:spLocks noGrp="1"/>
          </p:cNvSpPr>
          <p:nvPr>
            <p:ph type="title"/>
          </p:nvPr>
        </p:nvSpPr>
        <p:spPr/>
        <p:txBody>
          <a:bodyPr>
            <a:normAutofit/>
          </a:bodyPr>
          <a:lstStyle/>
          <a:p>
            <a:r>
              <a:rPr lang="en-US" b="1" dirty="0"/>
              <a:t>Identifying Prime and Composite Numbers</a:t>
            </a:r>
          </a:p>
        </p:txBody>
      </p:sp>
      <p:sp>
        <p:nvSpPr>
          <p:cNvPr id="8" name="Content Placeholder 7">
            <a:extLst>
              <a:ext uri="{FF2B5EF4-FFF2-40B4-BE49-F238E27FC236}">
                <a16:creationId xmlns:a16="http://schemas.microsoft.com/office/drawing/2014/main" id="{67FB9F27-00C0-DE49-891C-5FFD462B5706}"/>
              </a:ext>
            </a:extLst>
          </p:cNvPr>
          <p:cNvSpPr>
            <a:spLocks noGrp="1"/>
          </p:cNvSpPr>
          <p:nvPr>
            <p:ph idx="1"/>
          </p:nvPr>
        </p:nvSpPr>
        <p:spPr/>
        <p:txBody>
          <a:bodyPr/>
          <a:lstStyle/>
          <a:p>
            <a:pPr marL="514350" indent="-514350">
              <a:buFont typeface="+mj-lt"/>
              <a:buAutoNum type="alphaLcPeriod" startAt="2"/>
            </a:pPr>
            <a:r>
              <a:rPr lang="en-US" dirty="0"/>
              <a:t>Can you do the same for the 20 packs of noodles?</a:t>
            </a:r>
          </a:p>
          <a:p>
            <a:pPr marL="514350" indent="-514350">
              <a:buFont typeface="+mj-lt"/>
              <a:buAutoNum type="alphaLcPeriod" startAt="2"/>
            </a:pPr>
            <a:r>
              <a:rPr lang="en-US" dirty="0"/>
              <a:t>How about 13 cans of corned beef? What are the possibilities?</a:t>
            </a:r>
          </a:p>
        </p:txBody>
      </p:sp>
      <p:pic>
        <p:nvPicPr>
          <p:cNvPr id="10" name="Picture 9">
            <a:extLst>
              <a:ext uri="{FF2B5EF4-FFF2-40B4-BE49-F238E27FC236}">
                <a16:creationId xmlns:a16="http://schemas.microsoft.com/office/drawing/2014/main" id="{AA9192AE-4242-E649-A381-26F978986D4D}"/>
              </a:ext>
            </a:extLst>
          </p:cNvPr>
          <p:cNvPicPr>
            <a:picLocks noChangeAspect="1"/>
          </p:cNvPicPr>
          <p:nvPr/>
        </p:nvPicPr>
        <p:blipFill>
          <a:blip r:embed="rId3"/>
          <a:stretch>
            <a:fillRect/>
          </a:stretch>
        </p:blipFill>
        <p:spPr>
          <a:xfrm>
            <a:off x="2157984" y="2931274"/>
            <a:ext cx="7876032" cy="2764929"/>
          </a:xfrm>
          <a:prstGeom prst="rect">
            <a:avLst/>
          </a:prstGeom>
        </p:spPr>
      </p:pic>
      <p:sp>
        <p:nvSpPr>
          <p:cNvPr id="11" name="TextBox 10">
            <a:extLst>
              <a:ext uri="{FF2B5EF4-FFF2-40B4-BE49-F238E27FC236}">
                <a16:creationId xmlns:a16="http://schemas.microsoft.com/office/drawing/2014/main" id="{1B7D6BA3-C2BD-B747-9C7D-854A1BCC9804}"/>
              </a:ext>
            </a:extLst>
          </p:cNvPr>
          <p:cNvSpPr txBox="1"/>
          <p:nvPr/>
        </p:nvSpPr>
        <p:spPr>
          <a:xfrm>
            <a:off x="4423444" y="5696203"/>
            <a:ext cx="3993401" cy="523220"/>
          </a:xfrm>
          <a:prstGeom prst="rect">
            <a:avLst/>
          </a:prstGeom>
          <a:noFill/>
        </p:spPr>
        <p:txBody>
          <a:bodyPr wrap="none" rtlCol="0">
            <a:spAutoFit/>
          </a:bodyPr>
          <a:lstStyle/>
          <a:p>
            <a:r>
              <a:rPr lang="en-US" sz="2800" dirty="0"/>
              <a:t>1 extra can of corned beef</a:t>
            </a:r>
          </a:p>
        </p:txBody>
      </p:sp>
    </p:spTree>
    <p:extLst>
      <p:ext uri="{BB962C8B-B14F-4D97-AF65-F5344CB8AC3E}">
        <p14:creationId xmlns:p14="http://schemas.microsoft.com/office/powerpoint/2010/main" val="34623079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4D4578-C8FE-FE47-B785-17E2FE435239}"/>
              </a:ext>
            </a:extLst>
          </p:cNvPr>
          <p:cNvSpPr>
            <a:spLocks noGrp="1"/>
          </p:cNvSpPr>
          <p:nvPr>
            <p:ph type="title"/>
          </p:nvPr>
        </p:nvSpPr>
        <p:spPr/>
        <p:txBody>
          <a:bodyPr>
            <a:normAutofit/>
          </a:bodyPr>
          <a:lstStyle/>
          <a:p>
            <a:r>
              <a:rPr lang="en-US" b="1" dirty="0"/>
              <a:t>Identifying Prime and Composite Numbers</a:t>
            </a:r>
          </a:p>
        </p:txBody>
      </p:sp>
      <p:sp>
        <p:nvSpPr>
          <p:cNvPr id="8" name="Content Placeholder 7">
            <a:extLst>
              <a:ext uri="{FF2B5EF4-FFF2-40B4-BE49-F238E27FC236}">
                <a16:creationId xmlns:a16="http://schemas.microsoft.com/office/drawing/2014/main" id="{67FB9F27-00C0-DE49-891C-5FFD462B5706}"/>
              </a:ext>
            </a:extLst>
          </p:cNvPr>
          <p:cNvSpPr>
            <a:spLocks noGrp="1"/>
          </p:cNvSpPr>
          <p:nvPr>
            <p:ph idx="1"/>
          </p:nvPr>
        </p:nvSpPr>
        <p:spPr/>
        <p:txBody>
          <a:bodyPr/>
          <a:lstStyle/>
          <a:p>
            <a:pPr marL="514350" indent="-514350">
              <a:buFont typeface="+mj-lt"/>
              <a:buAutoNum type="alphaLcPeriod" startAt="4"/>
            </a:pPr>
            <a:r>
              <a:rPr lang="en-US" dirty="0"/>
              <a:t>What about the 11 boxes of milk? </a:t>
            </a:r>
          </a:p>
        </p:txBody>
      </p:sp>
      <p:sp>
        <p:nvSpPr>
          <p:cNvPr id="11" name="TextBox 10">
            <a:extLst>
              <a:ext uri="{FF2B5EF4-FFF2-40B4-BE49-F238E27FC236}">
                <a16:creationId xmlns:a16="http://schemas.microsoft.com/office/drawing/2014/main" id="{1B7D6BA3-C2BD-B747-9C7D-854A1BCC9804}"/>
              </a:ext>
            </a:extLst>
          </p:cNvPr>
          <p:cNvSpPr txBox="1"/>
          <p:nvPr/>
        </p:nvSpPr>
        <p:spPr>
          <a:xfrm>
            <a:off x="4423444" y="5696203"/>
            <a:ext cx="2871748" cy="523220"/>
          </a:xfrm>
          <a:prstGeom prst="rect">
            <a:avLst/>
          </a:prstGeom>
          <a:noFill/>
        </p:spPr>
        <p:txBody>
          <a:bodyPr wrap="none" rtlCol="0">
            <a:spAutoFit/>
          </a:bodyPr>
          <a:lstStyle/>
          <a:p>
            <a:r>
              <a:rPr lang="en-US" sz="2800" dirty="0"/>
              <a:t>1 extra box of milk</a:t>
            </a:r>
          </a:p>
        </p:txBody>
      </p:sp>
      <p:pic>
        <p:nvPicPr>
          <p:cNvPr id="3" name="Picture 2">
            <a:extLst>
              <a:ext uri="{FF2B5EF4-FFF2-40B4-BE49-F238E27FC236}">
                <a16:creationId xmlns:a16="http://schemas.microsoft.com/office/drawing/2014/main" id="{1147FE8A-688C-C644-AB5E-43284CEA2D99}"/>
              </a:ext>
            </a:extLst>
          </p:cNvPr>
          <p:cNvPicPr>
            <a:picLocks noChangeAspect="1"/>
          </p:cNvPicPr>
          <p:nvPr/>
        </p:nvPicPr>
        <p:blipFill>
          <a:blip r:embed="rId3"/>
          <a:stretch>
            <a:fillRect/>
          </a:stretch>
        </p:blipFill>
        <p:spPr>
          <a:xfrm>
            <a:off x="2935224" y="2508980"/>
            <a:ext cx="6321552" cy="2984628"/>
          </a:xfrm>
          <a:prstGeom prst="rect">
            <a:avLst/>
          </a:prstGeom>
        </p:spPr>
      </p:pic>
    </p:spTree>
    <p:extLst>
      <p:ext uri="{BB962C8B-B14F-4D97-AF65-F5344CB8AC3E}">
        <p14:creationId xmlns:p14="http://schemas.microsoft.com/office/powerpoint/2010/main" val="175490625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1685</TotalTime>
  <Words>195</Words>
  <Application>Microsoft Macintosh PowerPoint</Application>
  <PresentationFormat>Widescreen</PresentationFormat>
  <Paragraphs>51</Paragraphs>
  <Slides>11</Slides>
  <Notes>8</Notes>
  <HiddenSlides>0</HiddenSlides>
  <MMClips>0</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11</vt:i4>
      </vt:variant>
    </vt:vector>
  </HeadingPairs>
  <TitlesOfParts>
    <vt:vector size="19" baseType="lpstr">
      <vt:lpstr>Arial</vt:lpstr>
      <vt:lpstr>Calibri</vt:lpstr>
      <vt:lpstr>Calibri Light</vt:lpstr>
      <vt:lpstr>Lato</vt:lpstr>
      <vt:lpstr>Montserrat Medium</vt:lpstr>
      <vt:lpstr>Office Theme</vt:lpstr>
      <vt:lpstr>Custom Design</vt:lpstr>
      <vt:lpstr>1_Custom Design</vt:lpstr>
      <vt:lpstr>PowerPoint Presentation</vt:lpstr>
      <vt:lpstr>Identifying Prime and Composite Numbers</vt:lpstr>
      <vt:lpstr>Identifying Prime and Composite Numbers</vt:lpstr>
      <vt:lpstr>Identifying Prime and Composite Numbers</vt:lpstr>
      <vt:lpstr>Identifying Prime and Composite Numbers</vt:lpstr>
      <vt:lpstr>Identifying Prime and Composite Numbers</vt:lpstr>
      <vt:lpstr>Identifying Prime and Composite Numbers</vt:lpstr>
      <vt:lpstr>Identifying Prime and Composite Numbers</vt:lpstr>
      <vt:lpstr>Identifying Prime and Composite Numbers</vt:lpstr>
      <vt:lpstr>Identifying Prime and Composite Numbers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Microsoft Office User</cp:lastModifiedBy>
  <cp:revision>126</cp:revision>
  <cp:lastPrinted>2023-03-16T06:30:06Z</cp:lastPrinted>
  <dcterms:created xsi:type="dcterms:W3CDTF">2019-04-16T02:10:14Z</dcterms:created>
  <dcterms:modified xsi:type="dcterms:W3CDTF">2023-03-17T05:31:30Z</dcterms:modified>
</cp:coreProperties>
</file>