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71" r:id="rId5"/>
    <p:sldId id="272" r:id="rId6"/>
    <p:sldId id="273" r:id="rId7"/>
    <p:sldId id="27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0"/>
    <p:restoredTop sz="96663"/>
  </p:normalViewPr>
  <p:slideViewPr>
    <p:cSldViewPr snapToGrid="0" snapToObjects="1">
      <p:cViewPr>
        <p:scale>
          <a:sx n="75" d="100"/>
          <a:sy n="75" d="100"/>
        </p:scale>
        <p:origin x="32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6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9111" y="3105834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Product of the Sum and Difference of Two Terms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the Sum and Difference of Two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F4A78-0A77-734E-B563-F1DDDDA1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797"/>
            <a:ext cx="10515600" cy="271371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	The product of the sum and difference of two terms is the square of the first term minus the square of the second term.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PH" dirty="0"/>
              <a:t>The expressions (2x + 1) and (2x – 1) are binomials with the same terms: </a:t>
            </a:r>
            <a:r>
              <a:rPr lang="en-PH" b="1" dirty="0"/>
              <a:t>one is a sum, and the other is a difference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the Sum and Difference of Two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F4A78-0A77-734E-B563-F1DDDDA1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797"/>
            <a:ext cx="10515600" cy="271371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	The product of the sum and difference of two terms is the square of the first term minus the square of the second term.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PH" dirty="0"/>
              <a:t>The expressions (2x + 1) and (2x – 1) are binomials with the same terms: </a:t>
            </a:r>
            <a:r>
              <a:rPr lang="en-PH" b="1" dirty="0"/>
              <a:t>one is a sum, and the other is a difference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5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the Sum and Difference of Two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9F181B2-5AE1-774A-83D4-D7454D086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	</a:t>
                </a:r>
                <a:r>
                  <a:rPr lang="en-PH" dirty="0"/>
                  <a:t>Using the FOIL method, the product of (2x + 1) and (2x – 1)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PH" dirty="0"/>
                  <a:t>. This shows that the </a:t>
                </a:r>
                <a:r>
                  <a:rPr lang="en-PH" b="1" dirty="0"/>
                  <a:t>product of the sum and difference of the same two terms</a:t>
                </a:r>
                <a:r>
                  <a:rPr lang="en-PH" dirty="0"/>
                  <a:t> is the difference of the squares of these terms. That is, </a:t>
                </a:r>
              </a:p>
              <a:p>
                <a:pPr marL="0" indent="0" algn="ctr">
                  <a:buNone/>
                </a:pPr>
                <a:endParaRPr lang="en-PH" b="1" dirty="0"/>
              </a:p>
              <a:p>
                <a:pPr marL="0" indent="0" algn="ctr">
                  <a:buNone/>
                </a:pPr>
                <a:r>
                  <a:rPr lang="en-PH" b="1" dirty="0"/>
                  <a:t>Difference of Two Squares Pattern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9F181B2-5AE1-774A-83D4-D7454D086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the Sum and Difference of Two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F04499-0495-9D41-AD23-0AEC4FA51F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Use the difference of two squares pattern to determine the product of the following polynomials.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F04499-0495-9D41-AD23-0AEC4FA51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0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5798</TotalTime>
  <Words>101</Words>
  <Application>Microsoft Macintosh PowerPoint</Application>
  <PresentationFormat>Widescreen</PresentationFormat>
  <Paragraphs>22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Product of the Sum and Difference of Two Terms</vt:lpstr>
      <vt:lpstr>Product of the Sum and Difference of Two Terms</vt:lpstr>
      <vt:lpstr>Product of the Sum and Difference of Two Terms</vt:lpstr>
      <vt:lpstr>Product of the Sum and Difference of Two Terms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504</cp:revision>
  <cp:lastPrinted>2023-03-16T06:30:06Z</cp:lastPrinted>
  <dcterms:created xsi:type="dcterms:W3CDTF">2019-04-16T02:10:14Z</dcterms:created>
  <dcterms:modified xsi:type="dcterms:W3CDTF">2023-07-13T09:10:52Z</dcterms:modified>
</cp:coreProperties>
</file>