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3840" cy="68497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0720" cy="27907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160" cy="3854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160" cy="3758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3840" cy="6267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2280" cy="9622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360" cy="1026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160" cy="33764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7920" y="3060000"/>
            <a:ext cx="8092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POKUS NG PANDIWA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4"/>
          <p:cNvSpPr/>
          <p:nvPr/>
        </p:nvSpPr>
        <p:spPr>
          <a:xfrm>
            <a:off x="1523880" y="1799640"/>
            <a:ext cx="9135720" cy="23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360000" y="29304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PlaceHolder 6"/>
          <p:cNvSpPr/>
          <p:nvPr/>
        </p:nvSpPr>
        <p:spPr>
          <a:xfrm>
            <a:off x="540000" y="1085040"/>
            <a:ext cx="1122732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Isulat sa iyong kuwaderno ang pandiwa sa bawat pangungusap at pagkatapos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ay tukuyin ang pokus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  nito kung aktor, layon, ganapan, tagatanggap, gamit, sanhi, o direksiyon.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  <p:sp>
        <p:nvSpPr>
          <p:cNvPr id="160" name=""/>
          <p:cNvSpPr/>
          <p:nvPr/>
        </p:nvSpPr>
        <p:spPr>
          <a:xfrm>
            <a:off x="576000" y="1944000"/>
            <a:ext cx="10797840" cy="35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61" name=""/>
          <p:cNvGraphicFramePr/>
          <p:nvPr/>
        </p:nvGraphicFramePr>
        <p:xfrm>
          <a:off x="2397600" y="2247480"/>
          <a:ext cx="7065000" cy="3368160"/>
        </p:xfrm>
        <a:graphic>
          <a:graphicData uri="http://schemas.openxmlformats.org/drawingml/2006/table">
            <a:tbl>
              <a:tblPr/>
              <a:tblGrid>
                <a:gridCol w="2354400"/>
                <a:gridCol w="2354400"/>
                <a:gridCol w="2356200"/>
              </a:tblGrid>
              <a:tr h="1122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1. Naghukay sa lupa ang mga magsasaka.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2. Pinagdausan ng selebrasyon ang awditoryum.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3. Ibinili niya ng bagong damit si Sofia.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221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4. Ikinabahala ng anak ang pagbagsak sa klase.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5. Kainin mo ang nilagang mais.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6. Ikinasama niya ng loob ang nangyari.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239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7. Ipinandikit niya sa poster ang nilutong gawgaw.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8. Itago mo ang mga gamit ko sa kabinet.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9. Ipinandilig niya ng halaman ang hugas bigas.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"/>
          <p:cNvSpPr/>
          <p:nvPr/>
        </p:nvSpPr>
        <p:spPr>
          <a:xfrm>
            <a:off x="1980000" y="126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1. Naghukay – aktor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2. Pinagdausan – ganapan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3. Ibinili – tagatanggap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4. Ikinabahala – sanhi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5. Kainin – layon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6. Ikinasama – sanhi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7. Ipinandikit – gamit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8. Itago – layon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9. Ipinandilig – gamit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63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PlaceHolder 5"/>
          <p:cNvSpPr/>
          <p:nvPr/>
        </p:nvSpPr>
        <p:spPr>
          <a:xfrm>
            <a:off x="540000" y="1121040"/>
            <a:ext cx="1122732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PlaceHolder 7"/>
          <p:cNvSpPr/>
          <p:nvPr/>
        </p:nvSpPr>
        <p:spPr>
          <a:xfrm>
            <a:off x="180000" y="-754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Ito ang pagkakaugnay ng pandiwa at ng paksa o simuno ng pangungusap.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Lato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IBA’T IBANG POKUS NG PANDIWA:</a:t>
            </a:r>
            <a:endParaRPr b="0" lang="en-PH" sz="1800" spc="-1" strike="noStrike">
              <a:latin typeface="Lato"/>
            </a:endParaRPr>
          </a:p>
          <a:p>
            <a:endParaRPr b="0" lang="en-PH" sz="1800" spc="-1" strike="noStrike">
              <a:latin typeface="Lato"/>
            </a:endParaRPr>
          </a:p>
          <a:p>
            <a:pPr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Pokus sa Aktor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Pokus sa Layon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Pokus sa Tagatanggap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Pokus sa Sanhi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Pokus Ganapan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Pokus sa Direksyon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36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Pokus sa Gamit</a:t>
            </a:r>
            <a:endParaRPr b="0" lang="en-PH" sz="1800" spc="-1" strike="noStrike">
              <a:latin typeface="Lato"/>
              <a:ea typeface="PingFang SC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NG PANDIWA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paksa ang tagaganap ng kilos na isinasaad ng pandiwa sa pangungusap.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Sumasagot ito sa tanong na “sino?”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mga panlaping kadalasang ginagamit ay ang panlaping mag- , um- , mang-, ma-, maka-, makapag-, maki-, at magpa-.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Libo-libong tao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um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unta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sa simbahan para magdasal.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Nag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lunsad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ng proyekto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kabataan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Si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Calvin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h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um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ingi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ng payo sa kaniyang kuya tungkol sa kaniyan alalahanin.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AKTOR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3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paksa ang layon ng pandiwa sa pangungusap.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Sumasagot ito sa tanong na “ano?”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mga panlaping kadalasang ginagamit ay ang panlaping -in-, -i-, ipa-, ma-, -an, at na-.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K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 Maria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mansanas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Ipa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luto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mo kay Neneng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adobo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Na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basag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mo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plorera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 Nanay.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36" name="PlaceHolder 4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LAYON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PlaceHolder 9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paksa ang tumatanggap sa kilos ng pandiwa sa pangungusap at sumasagot sa tanong na “para kanino?” Gumagamit ito ng mga panlaping i-, -in, ipang-, at ipag-.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Kami ay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ipinag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luto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 Nanay ng masarap na ulam.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b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ili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 Rosa ng bulaklak ang Mahal na Birhen.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40" name="PlaceHolder 10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TAGATANGGAP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PlaceHolder 11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paksa ang nagsasabi ng dahilan ng kilos. Gumagamit ito ng mga panlaping i-, ikina-, ikapa-, at ikapag-.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Ikina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tuwa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 Rayang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pangarap ni Berto.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Ikina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lungkot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ng bata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hindi natuloy na bakasyon.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44" name="PlaceHolder 13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SANHI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PlaceHolder 14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paksa ang lugar na ginaganapan ng pandiwa sa pangungusap. Sumasagot ito sa tanong na “saan?” Ang mga panlaping kadalasang ginagamit ay ang panlaping pag-/-an, -an/-han, ma-/-an, pang-/-an, at mapag-/-an.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Pinunta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 Irma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botika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para bumili ng gamot.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tindahan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pinagbil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 Esther ng posporo.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Pinagtanim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namin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likod-bahay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ng maraming gulay.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48" name="PlaceHolder 15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GANAPAN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PlaceHolder 16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paksa ang nagsasaad ng direksiyon ng kilos ng pandiwa sa pangungusap at sumasagot sa tanong na “tungo saan/kanino?” Ang mga panlaping kadalasang ginagamit ay ang panlaping -an, -han, -in, at hin.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S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ulat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niya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kaniyang mga magulang.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unta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 Henry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tindahan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para mamili ng kagamitan.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52" name="PlaceHolder 17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DIREKSIYON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PlaceHolder 18"/>
          <p:cNvSpPr/>
          <p:nvPr/>
        </p:nvSpPr>
        <p:spPr>
          <a:xfrm>
            <a:off x="901800" y="1510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paksa ay bagay o kasangkapan na kinakailangan upang maisakatuparan ang kilos at sumasagot sa tanong na “sa pamamagitan ng ano?” Gumagamit ito ng mga panlaping ipinang- o ipinam-.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halimbawa: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p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inam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unas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 Berto ang kamiseta sa pawis.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Ang kaldero ang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ipinang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luto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 Nanay ng masarap na tsamporado.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•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Ipinang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"/>
              </a:rPr>
              <a:t>hambalos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niya ang hawak na tungkod sa magnanakaw.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56" name="PlaceHolder 19"/>
          <p:cNvSpPr/>
          <p:nvPr/>
        </p:nvSpPr>
        <p:spPr>
          <a:xfrm>
            <a:off x="252000" y="-610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POKUS SA GAMIT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2023-03-15T15:08:58Z</dcterms:modified>
  <cp:revision>110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