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Default Extension="jpeg" ContentType="image/jpeg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_rels/.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_rels/slideMaster3.xml.rels" ContentType="application/vnd.openxmlformats-package.relationships+xml"/>
  <Override PartName="/ppt/slideMasters/_rels/slideMaster1.xml.rels" ContentType="application/vnd.openxmlformats-package.relationships+xml"/>
  <Override PartName="/ppt/slideMasters/_rels/slideMaster2.xml.rels" ContentType="application/vnd.openxmlformats-package.relationships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_rels/presentation.xml.rels" ContentType="application/vnd.openxmlformats-package.relationships+xml"/>
  <Override PartName="/ppt/media/image1.png" ContentType="image/png"/>
  <Override PartName="/ppt/media/image2.png" ContentType="image/png"/>
  <Override PartName="/ppt/media/image3.png" ContentType="image/png"/>
  <Override PartName="/ppt/media/image4.png" ContentType="image/png"/>
  <Override PartName="/ppt/media/image6.png" ContentType="image/png"/>
  <Override PartName="/ppt/media/image11.png" ContentType="image/png"/>
  <Override PartName="/ppt/media/image14.png" ContentType="image/png"/>
  <Override PartName="/ppt/media/image10.png" ContentType="image/png"/>
  <Override PartName="/ppt/media/image9.png" ContentType="image/png"/>
  <Override PartName="/ppt/media/image5.png" ContentType="image/png"/>
  <Override PartName="/ppt/media/image7.png" ContentType="image/png"/>
  <Override PartName="/ppt/media/image12.png" ContentType="image/png"/>
  <Override PartName="/ppt/media/image8.png" ContentType="image/png"/>
  <Override PartName="/ppt/media/image13.png" ContentType="image/png"/>
  <Override PartName="/ppt/presProps.xml" ContentType="application/vnd.openxmlformats-officedocument.presentationml.presProps+xml"/>
  <Override PartName="/ppt/slideLayouts/slideLayout19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_rels/slideLayout34.xml.rels" ContentType="application/vnd.openxmlformats-package.relationships+xml"/>
  <Override PartName="/ppt/slideLayouts/_rels/slideLayout33.xml.rels" ContentType="application/vnd.openxmlformats-package.relationships+xml"/>
  <Override PartName="/ppt/slideLayouts/_rels/slideLayout9.xml.rels" ContentType="application/vnd.openxmlformats-package.relationships+xml"/>
  <Override PartName="/ppt/slideLayouts/_rels/slideLayout32.xml.rels" ContentType="application/vnd.openxmlformats-package.relationships+xml"/>
  <Override PartName="/ppt/slideLayouts/_rels/slideLayout21.xml.rels" ContentType="application/vnd.openxmlformats-package.relationships+xml"/>
  <Override PartName="/ppt/slideLayouts/_rels/slideLayout24.xml.rels" ContentType="application/vnd.openxmlformats-package.relationships+xml"/>
  <Override PartName="/ppt/slideLayouts/_rels/slideLayout16.xml.rels" ContentType="application/vnd.openxmlformats-package.relationships+xml"/>
  <Override PartName="/ppt/slideLayouts/_rels/slideLayout31.xml.rels" ContentType="application/vnd.openxmlformats-package.relationships+xml"/>
  <Override PartName="/ppt/slideLayouts/_rels/slideLayout20.xml.rels" ContentType="application/vnd.openxmlformats-package.relationships+xml"/>
  <Override PartName="/ppt/slideLayouts/_rels/slideLayout23.xml.rels" ContentType="application/vnd.openxmlformats-package.relationships+xml"/>
  <Override PartName="/ppt/slideLayouts/_rels/slideLayout15.xml.rels" ContentType="application/vnd.openxmlformats-package.relationships+xml"/>
  <Override PartName="/ppt/slideLayouts/_rels/slideLayout30.xml.rels" ContentType="application/vnd.openxmlformats-package.relationships+xml"/>
  <Override PartName="/ppt/slideLayouts/_rels/slideLayout29.xml.rels" ContentType="application/vnd.openxmlformats-package.relationships+xml"/>
  <Override PartName="/ppt/slideLayouts/_rels/slideLayout22.xml.rels" ContentType="application/vnd.openxmlformats-package.relationships+xml"/>
  <Override PartName="/ppt/slideLayouts/_rels/slideLayout14.xml.rels" ContentType="application/vnd.openxmlformats-package.relationships+xml"/>
  <Override PartName="/ppt/slideLayouts/_rels/slideLayout28.xml.rels" ContentType="application/vnd.openxmlformats-package.relationships+xml"/>
  <Override PartName="/ppt/slideLayouts/_rels/slideLayout36.xml.rels" ContentType="application/vnd.openxmlformats-package.relationships+xml"/>
  <Override PartName="/ppt/slideLayouts/_rels/slideLayout7.xml.rels" ContentType="application/vnd.openxmlformats-package.relationships+xml"/>
  <Override PartName="/ppt/slideLayouts/_rels/slideLayout6.xml.rels" ContentType="application/vnd.openxmlformats-package.relationships+xml"/>
  <Override PartName="/ppt/slideLayouts/_rels/slideLayout5.xml.rels" ContentType="application/vnd.openxmlformats-package.relationships+xml"/>
  <Override PartName="/ppt/slideLayouts/_rels/slideLayout4.xml.rels" ContentType="application/vnd.openxmlformats-package.relationships+xml"/>
  <Override PartName="/ppt/slideLayouts/_rels/slideLayout27.xml.rels" ContentType="application/vnd.openxmlformats-package.relationships+xml"/>
  <Override PartName="/ppt/slideLayouts/_rels/slideLayout13.xml.rels" ContentType="application/vnd.openxmlformats-package.relationships+xml"/>
  <Override PartName="/ppt/slideLayouts/_rels/slideLayout35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8.xml.rels" ContentType="application/vnd.openxmlformats-package.relationships+xml"/>
  <Override PartName="/ppt/slideLayouts/_rels/slideLayout1.xml.rels" ContentType="application/vnd.openxmlformats-package.relationships+xml"/>
  <Override PartName="/ppt/slideLayouts/_rels/slideLayout12.xml.rels" ContentType="application/vnd.openxmlformats-package.relationships+xml"/>
  <Override PartName="/ppt/slideLayouts/_rels/slideLayout19.xml.rels" ContentType="application/vnd.openxmlformats-package.relationships+xml"/>
  <Override PartName="/ppt/slideLayouts/_rels/slideLayout25.xml.rels" ContentType="application/vnd.openxmlformats-package.relationships+xml"/>
  <Override PartName="/ppt/slideLayouts/_rels/slideLayout10.xml.rels" ContentType="application/vnd.openxmlformats-package.relationships+xml"/>
  <Override PartName="/ppt/slideLayouts/_rels/slideLayout17.xml.rels" ContentType="application/vnd.openxmlformats-package.relationships+xml"/>
  <Override PartName="/ppt/slideLayouts/_rels/slideLayout26.xml.rels" ContentType="application/vnd.openxmlformats-package.relationships+xml"/>
  <Override PartName="/ppt/slideLayouts/_rels/slideLayout18.xml.rels" ContentType="application/vnd.openxmlformats-package.relationships+xml"/>
  <Override PartName="/ppt/slideLayouts/_rels/slideLayout11.xml.rels" ContentType="application/vnd.openxmlformats-package.relationships+xml"/>
  <Override PartName="/ppt/slideLayouts/slideLayout5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s/_rels/slide13.xml.rels" ContentType="application/vnd.openxmlformats-package.relationships+xml"/>
  <Override PartName="/ppt/slides/_rels/slide12.xml.rels" ContentType="application/vnd.openxmlformats-package.relationships+xml"/>
  <Override PartName="/ppt/slides/_rels/slide8.xml.rels" ContentType="application/vnd.openxmlformats-package.relationships+xml"/>
  <Override PartName="/ppt/slides/_rels/slide1.xml.rels" ContentType="application/vnd.openxmlformats-package.relationships+xml"/>
  <Override PartName="/ppt/slides/_rels/slide9.xml.rels" ContentType="application/vnd.openxmlformats-package.relationships+xml"/>
  <Override PartName="/ppt/slides/_rels/slide2.xml.rels" ContentType="application/vnd.openxmlformats-package.relationships+xml"/>
  <Override PartName="/ppt/slides/_rels/slide3.xml.rels" ContentType="application/vnd.openxmlformats-package.relationships+xml"/>
  <Override PartName="/ppt/slides/_rels/slide7.xml.rels" ContentType="application/vnd.openxmlformats-package.relationships+xml"/>
  <Override PartName="/ppt/slides/_rels/slide6.xml.rels" ContentType="application/vnd.openxmlformats-package.relationships+xml"/>
  <Override PartName="/ppt/slides/_rels/slide5.xml.rels" ContentType="application/vnd.openxmlformats-package.relationships+xml"/>
  <Override PartName="/ppt/slides/_rels/slide4.xml.rels" ContentType="application/vnd.openxmlformats-package.relationships+xml"/>
  <Override PartName="/ppt/slides/_rels/slide11.xml.rels" ContentType="application/vnd.openxmlformats-package.relationships+xml"/>
  <Override PartName="/ppt/slides/_rels/slide10.xml.rels" ContentType="application/vnd.openxmlformats-package.relationships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2.xml" ContentType="application/vnd.openxmlformats-officedocument.presentationml.slide+xml"/>
  <Override PartName="/ppt/slides/slide11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3.xml" ContentType="application/vnd.openxmlformats-officedocument.presentationml.slide+xml"/>
  <Override PartName="/ppt/slides/slide12.xml" ContentType="application/vnd.openxmlformats-officedocument.presentationml.slide+xml"/>
  <Override PartName="/ppt/slides/slide4.xml" ContentType="application/vnd.openxmlformats-officedocument.presentationml.slide+xml"/>
  <Override PartName="/ppt/slides/slide13.xml" ContentType="application/vnd.openxmlformats-officedocument.presentationml.slide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  <p:sldMasterId id="2147483661" r:id="rId3"/>
    <p:sldMasterId id="2147483674" r:id="rId4"/>
  </p:sld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  <p:sldId id="268" r:id="rId17"/>
  </p:sldIdLst>
  <p:sldSz cx="12192000" cy="6858000"/>
  <p:notesSz cx="7772400" cy="10058400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/>
</p:presentationPr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Master" Target="slideMasters/slideMaster2.xml"/><Relationship Id="rId4" Type="http://schemas.openxmlformats.org/officeDocument/2006/relationships/slideMaster" Target="slideMasters/slideMaster3.xml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7" Type="http://schemas.openxmlformats.org/officeDocument/2006/relationships/slide" Target="slides/slide3.xml"/><Relationship Id="rId8" Type="http://schemas.openxmlformats.org/officeDocument/2006/relationships/slide" Target="slides/slide4.xml"/><Relationship Id="rId9" Type="http://schemas.openxmlformats.org/officeDocument/2006/relationships/slide" Target="slides/slide5.xml"/><Relationship Id="rId10" Type="http://schemas.openxmlformats.org/officeDocument/2006/relationships/slide" Target="slides/slide6.xml"/><Relationship Id="rId11" Type="http://schemas.openxmlformats.org/officeDocument/2006/relationships/slide" Target="slides/slide7.xml"/><Relationship Id="rId12" Type="http://schemas.openxmlformats.org/officeDocument/2006/relationships/slide" Target="slides/slide8.xml"/><Relationship Id="rId13" Type="http://schemas.openxmlformats.org/officeDocument/2006/relationships/slide" Target="slides/slide9.xml"/><Relationship Id="rId14" Type="http://schemas.openxmlformats.org/officeDocument/2006/relationships/slide" Target="slides/slide10.xml"/><Relationship Id="rId15" Type="http://schemas.openxmlformats.org/officeDocument/2006/relationships/slide" Target="slides/slide11.xml"/><Relationship Id="rId16" Type="http://schemas.openxmlformats.org/officeDocument/2006/relationships/slide" Target="slides/slide12.xml"/><Relationship Id="rId17" Type="http://schemas.openxmlformats.org/officeDocument/2006/relationships/slide" Target="slides/slide13.xml"/><Relationship Id="rId18" Type="http://schemas.openxmlformats.org/officeDocument/2006/relationships/presProps" Target="presProps.xml"/>
</Relationship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3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28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9" name="PlaceHolder 3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3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2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3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4" name="PlaceHolder 5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36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7" name="PlaceHolder 3"/>
          <p:cNvSpPr>
            <a:spLocks noGrp="1"/>
          </p:cNvSpPr>
          <p:nvPr>
            <p:ph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8" name="PlaceHolder 4"/>
          <p:cNvSpPr>
            <a:spLocks noGrp="1"/>
          </p:cNvSpPr>
          <p:nvPr>
            <p:ph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9" name="PlaceHolder 5"/>
          <p:cNvSpPr>
            <a:spLocks noGrp="1"/>
          </p:cNvSpPr>
          <p:nvPr>
            <p:ph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40" name="PlaceHolder 6"/>
          <p:cNvSpPr>
            <a:spLocks noGrp="1"/>
          </p:cNvSpPr>
          <p:nvPr>
            <p:ph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41" name="PlaceHolder 7"/>
          <p:cNvSpPr>
            <a:spLocks noGrp="1"/>
          </p:cNvSpPr>
          <p:nvPr>
            <p:ph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50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52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54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55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</p:spTree>
  </p:cSld>
</p:sldLayout>
</file>

<file path=ppt/slideLayouts/slideLayout1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59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0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1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7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63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4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5" name="PlaceHolder 4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67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8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9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7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72" name="PlaceHolder 3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74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75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76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77" name="PlaceHolder 5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79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0" name="PlaceHolder 3"/>
          <p:cNvSpPr>
            <a:spLocks noGrp="1"/>
          </p:cNvSpPr>
          <p:nvPr>
            <p:ph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1" name="PlaceHolder 4"/>
          <p:cNvSpPr>
            <a:spLocks noGrp="1"/>
          </p:cNvSpPr>
          <p:nvPr>
            <p:ph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2" name="PlaceHolder 5"/>
          <p:cNvSpPr>
            <a:spLocks noGrp="1"/>
          </p:cNvSpPr>
          <p:nvPr>
            <p:ph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3" name="PlaceHolder 6"/>
          <p:cNvSpPr>
            <a:spLocks noGrp="1"/>
          </p:cNvSpPr>
          <p:nvPr>
            <p:ph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4" name="PlaceHolder 7"/>
          <p:cNvSpPr>
            <a:spLocks noGrp="1"/>
          </p:cNvSpPr>
          <p:nvPr>
            <p:ph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2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89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9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93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94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9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98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99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0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02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3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4" name="PlaceHolder 4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06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7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8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10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1" name="PlaceHolder 3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13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4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5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6" name="PlaceHolder 5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18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9" name="PlaceHolder 3"/>
          <p:cNvSpPr>
            <a:spLocks noGrp="1"/>
          </p:cNvSpPr>
          <p:nvPr>
            <p:ph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0" name="PlaceHolder 4"/>
          <p:cNvSpPr>
            <a:spLocks noGrp="1"/>
          </p:cNvSpPr>
          <p:nvPr>
            <p:ph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1" name="PlaceHolder 5"/>
          <p:cNvSpPr>
            <a:spLocks noGrp="1"/>
          </p:cNvSpPr>
          <p:nvPr>
            <p:ph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2" name="PlaceHolder 6"/>
          <p:cNvSpPr>
            <a:spLocks noGrp="1"/>
          </p:cNvSpPr>
          <p:nvPr>
            <p:ph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3" name="PlaceHolder 7"/>
          <p:cNvSpPr>
            <a:spLocks noGrp="1"/>
          </p:cNvSpPr>
          <p:nvPr>
            <p:ph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6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7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8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20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1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2" name="PlaceHolder 4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24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5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6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image" Target="../media/image1.png"/><Relationship Id="rId3" Type="http://schemas.openxmlformats.org/officeDocument/2006/relationships/image" Target="../media/image2.png"/><Relationship Id="rId4" Type="http://schemas.openxmlformats.org/officeDocument/2006/relationships/slideLayout" Target="../slideLayouts/slideLayout1.xml"/><Relationship Id="rId5" Type="http://schemas.openxmlformats.org/officeDocument/2006/relationships/slideLayout" Target="../slideLayouts/slideLayout2.xml"/><Relationship Id="rId6" Type="http://schemas.openxmlformats.org/officeDocument/2006/relationships/slideLayout" Target="../slideLayouts/slideLayout3.xml"/><Relationship Id="rId7" Type="http://schemas.openxmlformats.org/officeDocument/2006/relationships/slideLayout" Target="../slideLayouts/slideLayout4.xml"/><Relationship Id="rId8" Type="http://schemas.openxmlformats.org/officeDocument/2006/relationships/slideLayout" Target="../slideLayouts/slideLayout5.xml"/><Relationship Id="rId9" Type="http://schemas.openxmlformats.org/officeDocument/2006/relationships/slideLayout" Target="../slideLayouts/slideLayout6.xml"/><Relationship Id="rId10" Type="http://schemas.openxmlformats.org/officeDocument/2006/relationships/slideLayout" Target="../slideLayouts/slideLayout7.xml"/><Relationship Id="rId11" Type="http://schemas.openxmlformats.org/officeDocument/2006/relationships/slideLayout" Target="../slideLayouts/slideLayout8.xml"/><Relationship Id="rId12" Type="http://schemas.openxmlformats.org/officeDocument/2006/relationships/slideLayout" Target="../slideLayouts/slideLayout9.xml"/><Relationship Id="rId13" Type="http://schemas.openxmlformats.org/officeDocument/2006/relationships/slideLayout" Target="../slideLayouts/slideLayout10.xml"/><Relationship Id="rId14" Type="http://schemas.openxmlformats.org/officeDocument/2006/relationships/slideLayout" Target="../slideLayouts/slideLayout11.xml"/><Relationship Id="rId15" Type="http://schemas.openxmlformats.org/officeDocument/2006/relationships/slideLayout" Target="../slideLayouts/slideLayout12.xml"/>
</Relationships>
</file>

<file path=ppt/slideMasters/_rels/slideMaster2.xml.rels><?xml version="1.0" encoding="UTF-8"?>
<Relationships xmlns="http://schemas.openxmlformats.org/package/2006/relationships"><Relationship Id="rId1" Type="http://schemas.openxmlformats.org/officeDocument/2006/relationships/theme" Target="../theme/theme2.xml"/><Relationship Id="rId2" Type="http://schemas.openxmlformats.org/officeDocument/2006/relationships/image" Target="../media/image3.png"/><Relationship Id="rId3" Type="http://schemas.openxmlformats.org/officeDocument/2006/relationships/image" Target="../media/image4.png"/><Relationship Id="rId4" Type="http://schemas.openxmlformats.org/officeDocument/2006/relationships/slideLayout" Target="../slideLayouts/slideLayout13.xml"/><Relationship Id="rId5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6.xml"/><Relationship Id="rId8" Type="http://schemas.openxmlformats.org/officeDocument/2006/relationships/slideLayout" Target="../slideLayouts/slideLayout17.xml"/><Relationship Id="rId9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0.xml"/><Relationship Id="rId12" Type="http://schemas.openxmlformats.org/officeDocument/2006/relationships/slideLayout" Target="../slideLayouts/slideLayout21.xml"/><Relationship Id="rId13" Type="http://schemas.openxmlformats.org/officeDocument/2006/relationships/slideLayout" Target="../slideLayouts/slideLayout22.xml"/><Relationship Id="rId14" Type="http://schemas.openxmlformats.org/officeDocument/2006/relationships/slideLayout" Target="../slideLayouts/slideLayout23.xml"/><Relationship Id="rId15" Type="http://schemas.openxmlformats.org/officeDocument/2006/relationships/slideLayout" Target="../slideLayouts/slideLayout24.xml"/>
</Relationships>
</file>

<file path=ppt/slideMasters/_rels/slideMaster3.xml.rels><?xml version="1.0" encoding="UTF-8"?>
<Relationships xmlns="http://schemas.openxmlformats.org/package/2006/relationships"><Relationship Id="rId1" Type="http://schemas.openxmlformats.org/officeDocument/2006/relationships/theme" Target="../theme/theme3.xml"/><Relationship Id="rId2" Type="http://schemas.openxmlformats.org/officeDocument/2006/relationships/image" Target="../media/image5.png"/><Relationship Id="rId3" Type="http://schemas.openxmlformats.org/officeDocument/2006/relationships/slideLayout" Target="../slideLayouts/slideLayout25.xml"/><Relationship Id="rId4" Type="http://schemas.openxmlformats.org/officeDocument/2006/relationships/slideLayout" Target="../slideLayouts/slideLayout26.xml"/><Relationship Id="rId5" Type="http://schemas.openxmlformats.org/officeDocument/2006/relationships/slideLayout" Target="../slideLayouts/slideLayout27.xml"/><Relationship Id="rId6" Type="http://schemas.openxmlformats.org/officeDocument/2006/relationships/slideLayout" Target="../slideLayouts/slideLayout28.xml"/><Relationship Id="rId7" Type="http://schemas.openxmlformats.org/officeDocument/2006/relationships/slideLayout" Target="../slideLayouts/slideLayout29.xml"/><Relationship Id="rId8" Type="http://schemas.openxmlformats.org/officeDocument/2006/relationships/slideLayout" Target="../slideLayouts/slideLayout30.xml"/><Relationship Id="rId9" Type="http://schemas.openxmlformats.org/officeDocument/2006/relationships/slideLayout" Target="../slideLayouts/slideLayout31.xml"/><Relationship Id="rId10" Type="http://schemas.openxmlformats.org/officeDocument/2006/relationships/slideLayout" Target="../slideLayouts/slideLayout32.xml"/><Relationship Id="rId11" Type="http://schemas.openxmlformats.org/officeDocument/2006/relationships/slideLayout" Target="../slideLayouts/slideLayout33.xml"/><Relationship Id="rId12" Type="http://schemas.openxmlformats.org/officeDocument/2006/relationships/slideLayout" Target="../slideLayouts/slideLayout34.xml"/><Relationship Id="rId13" Type="http://schemas.openxmlformats.org/officeDocument/2006/relationships/slideLayout" Target="../slideLayouts/slideLayout35.xml"/><Relationship Id="rId14" Type="http://schemas.openxmlformats.org/officeDocument/2006/relationships/slideLayout" Target="../slideLayouts/slideLayout36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blipFill rotWithShape="0">
          <a:blip r:embed="rId2"/>
          <a:stretch/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0" name="Rectangle 6"/>
          <p:cNvSpPr/>
          <p:nvPr/>
        </p:nvSpPr>
        <p:spPr>
          <a:xfrm>
            <a:off x="0" y="0"/>
            <a:ext cx="12171600" cy="6837480"/>
          </a:xfrm>
          <a:prstGeom prst="rect">
            <a:avLst/>
          </a:prstGeom>
          <a:solidFill>
            <a:srgbClr val="ffffff"/>
          </a:solidFill>
          <a:ln w="25560">
            <a:noFill/>
          </a:ln>
        </p:spPr>
        <p:style>
          <a:lnRef idx="0"/>
          <a:fillRef idx="0"/>
          <a:effectRef idx="0"/>
          <a:fontRef idx="minor"/>
        </p:style>
      </p:sp>
      <p:pic>
        <p:nvPicPr>
          <p:cNvPr id="1" name="Picture 4" descr=""/>
          <p:cNvPicPr/>
          <p:nvPr/>
        </p:nvPicPr>
        <p:blipFill>
          <a:blip r:embed="rId3"/>
          <a:stretch/>
        </p:blipFill>
        <p:spPr>
          <a:xfrm>
            <a:off x="333000" y="1801080"/>
            <a:ext cx="2778480" cy="2778480"/>
          </a:xfrm>
          <a:prstGeom prst="rect">
            <a:avLst/>
          </a:prstGeom>
          <a:ln w="0">
            <a:noFill/>
          </a:ln>
        </p:spPr>
      </p:pic>
      <p:sp>
        <p:nvSpPr>
          <p:cNvPr id="2" name="Rectangle 5"/>
          <p:cNvSpPr/>
          <p:nvPr/>
        </p:nvSpPr>
        <p:spPr>
          <a:xfrm>
            <a:off x="3487320" y="1475280"/>
            <a:ext cx="8683920" cy="3841920"/>
          </a:xfrm>
          <a:prstGeom prst="rect">
            <a:avLst/>
          </a:prstGeom>
          <a:solidFill>
            <a:srgbClr val="9c0000"/>
          </a:solidFill>
          <a:ln w="2556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3" name="Rectangle 8"/>
          <p:cNvSpPr/>
          <p:nvPr/>
        </p:nvSpPr>
        <p:spPr>
          <a:xfrm>
            <a:off x="3487320" y="5337720"/>
            <a:ext cx="8683920" cy="363600"/>
          </a:xfrm>
          <a:prstGeom prst="rect">
            <a:avLst/>
          </a:prstGeom>
          <a:gradFill rotWithShape="0">
            <a:gsLst>
              <a:gs pos="0">
                <a:srgbClr val="c00000"/>
              </a:gs>
              <a:gs pos="100000">
                <a:srgbClr val="e9bf0e">
                  <a:alpha val="83137"/>
                </a:srgbClr>
              </a:gs>
            </a:gsLst>
            <a:lin ang="0"/>
          </a:gradFill>
          <a:ln w="2556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4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r>
              <a:rPr b="0" lang="en-PH" sz="4400" spc="-1" strike="noStrike">
                <a:latin typeface="Arial"/>
              </a:rPr>
              <a:t>Click to edit the title text format</a:t>
            </a:r>
            <a:endParaRPr b="0" lang="en-PH" sz="4400" spc="-1" strike="noStrike">
              <a:latin typeface="Arial"/>
            </a:endParaRPr>
          </a:p>
        </p:txBody>
      </p:sp>
      <p:sp>
        <p:nvSpPr>
          <p:cNvPr id="5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3200" spc="-1" strike="noStrike">
                <a:latin typeface="Arial"/>
              </a:rPr>
              <a:t>Click to edit the outline text format</a:t>
            </a:r>
            <a:endParaRPr b="0" lang="en-PH" sz="32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800" spc="-1" strike="noStrike">
                <a:latin typeface="Arial"/>
              </a:rPr>
              <a:t>Second Outline Level</a:t>
            </a:r>
            <a:endParaRPr b="0" lang="en-PH" sz="2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400" spc="-1" strike="noStrike">
                <a:latin typeface="Arial"/>
              </a:rPr>
              <a:t>Third Outline Level</a:t>
            </a:r>
            <a:endParaRPr b="0" lang="en-PH" sz="24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000" spc="-1" strike="noStrike">
                <a:latin typeface="Arial"/>
              </a:rPr>
              <a:t>Fourth Outline Level</a:t>
            </a:r>
            <a:endParaRPr b="0" lang="en-PH" sz="20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Fifth Outline Level</a:t>
            </a:r>
            <a:endParaRPr b="0" lang="en-PH" sz="20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Sixth Outline Level</a:t>
            </a:r>
            <a:endParaRPr b="0" lang="en-PH" sz="20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Seventh Outline Level</a:t>
            </a:r>
            <a:endParaRPr b="0" lang="en-PH" sz="20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49" r:id="rId4"/>
    <p:sldLayoutId id="2147483650" r:id="rId5"/>
    <p:sldLayoutId id="2147483651" r:id="rId6"/>
    <p:sldLayoutId id="2147483652" r:id="rId7"/>
    <p:sldLayoutId id="2147483653" r:id="rId8"/>
    <p:sldLayoutId id="2147483654" r:id="rId9"/>
    <p:sldLayoutId id="2147483655" r:id="rId10"/>
    <p:sldLayoutId id="2147483656" r:id="rId11"/>
    <p:sldLayoutId id="2147483657" r:id="rId12"/>
    <p:sldLayoutId id="2147483658" r:id="rId13"/>
    <p:sldLayoutId id="2147483659" r:id="rId14"/>
    <p:sldLayoutId id="2147483660" r:id="rId15"/>
  </p:sldLayoutIdLst>
</p:sldMaster>
</file>

<file path=ppt/slideMasters/slideMaster2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" name="Picture 18" descr=""/>
          <p:cNvPicPr/>
          <p:nvPr/>
        </p:nvPicPr>
        <p:blipFill>
          <a:blip r:embed="rId2"/>
          <a:stretch/>
        </p:blipFill>
        <p:spPr>
          <a:xfrm>
            <a:off x="0" y="6242760"/>
            <a:ext cx="12171600" cy="614520"/>
          </a:xfrm>
          <a:prstGeom prst="rect">
            <a:avLst/>
          </a:prstGeom>
          <a:ln w="0">
            <a:noFill/>
          </a:ln>
        </p:spPr>
      </p:pic>
      <p:sp>
        <p:nvSpPr>
          <p:cNvPr id="43" name="Rectangle 7"/>
          <p:cNvSpPr/>
          <p:nvPr/>
        </p:nvSpPr>
        <p:spPr>
          <a:xfrm>
            <a:off x="10868760" y="0"/>
            <a:ext cx="950040" cy="950040"/>
          </a:xfrm>
          <a:prstGeom prst="rect">
            <a:avLst/>
          </a:prstGeom>
          <a:solidFill>
            <a:srgbClr val="9c0000"/>
          </a:solidFill>
          <a:ln w="25560">
            <a:noFill/>
          </a:ln>
        </p:spPr>
        <p:style>
          <a:lnRef idx="0"/>
          <a:fillRef idx="0"/>
          <a:effectRef idx="0"/>
          <a:fontRef idx="minor"/>
        </p:style>
      </p:sp>
      <p:pic>
        <p:nvPicPr>
          <p:cNvPr id="44" name="Picture 10" descr=""/>
          <p:cNvPicPr/>
          <p:nvPr/>
        </p:nvPicPr>
        <p:blipFill>
          <a:blip r:embed="rId3"/>
          <a:stretch/>
        </p:blipFill>
        <p:spPr>
          <a:xfrm>
            <a:off x="10857240" y="-64440"/>
            <a:ext cx="1014120" cy="1014120"/>
          </a:xfrm>
          <a:prstGeom prst="rect">
            <a:avLst/>
          </a:prstGeom>
          <a:ln w="0">
            <a:noFill/>
          </a:ln>
        </p:spPr>
      </p:pic>
      <p:sp>
        <p:nvSpPr>
          <p:cNvPr id="45" name="TextBox 9"/>
          <p:cNvSpPr/>
          <p:nvPr/>
        </p:nvSpPr>
        <p:spPr>
          <a:xfrm>
            <a:off x="185400" y="6362280"/>
            <a:ext cx="4671360" cy="36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ffffff"/>
                </a:solidFill>
                <a:latin typeface="Montserrat Medium"/>
                <a:ea typeface="DejaVu Sans"/>
              </a:rPr>
              <a:t>Rex Curriculum Resource </a:t>
            </a:r>
            <a:endParaRPr b="0" lang="en-PH" sz="1800" spc="-1" strike="noStrike">
              <a:latin typeface="Arial"/>
            </a:endParaRPr>
          </a:p>
        </p:txBody>
      </p:sp>
      <p:sp>
        <p:nvSpPr>
          <p:cNvPr id="46" name="TextBox 11"/>
          <p:cNvSpPr/>
          <p:nvPr/>
        </p:nvSpPr>
        <p:spPr>
          <a:xfrm>
            <a:off x="9452520" y="6352200"/>
            <a:ext cx="2602800" cy="36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ffffff"/>
                </a:solidFill>
                <a:latin typeface="Montserrat Medium"/>
                <a:ea typeface="DejaVu Sans"/>
              </a:rPr>
              <a:t>WWW.REX.COM.PH</a:t>
            </a:r>
            <a:endParaRPr b="0" lang="en-PH" sz="1800" spc="-1" strike="noStrike">
              <a:latin typeface="Arial"/>
            </a:endParaRPr>
          </a:p>
        </p:txBody>
      </p:sp>
      <p:sp>
        <p:nvSpPr>
          <p:cNvPr id="4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r>
              <a:rPr b="0" lang="en-PH" sz="4400" spc="-1" strike="noStrike">
                <a:latin typeface="Arial"/>
              </a:rPr>
              <a:t>Click to edit the title text format</a:t>
            </a:r>
            <a:endParaRPr b="0" lang="en-PH" sz="4400" spc="-1" strike="noStrike">
              <a:latin typeface="Arial"/>
            </a:endParaRPr>
          </a:p>
        </p:txBody>
      </p:sp>
      <p:sp>
        <p:nvSpPr>
          <p:cNvPr id="48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3200" spc="-1" strike="noStrike">
                <a:latin typeface="Arial"/>
              </a:rPr>
              <a:t>Click to edit the outline text format</a:t>
            </a:r>
            <a:endParaRPr b="0" lang="en-PH" sz="32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800" spc="-1" strike="noStrike">
                <a:latin typeface="Arial"/>
              </a:rPr>
              <a:t>Second Outline Level</a:t>
            </a:r>
            <a:endParaRPr b="0" lang="en-PH" sz="2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400" spc="-1" strike="noStrike">
                <a:latin typeface="Arial"/>
              </a:rPr>
              <a:t>Third Outline Level</a:t>
            </a:r>
            <a:endParaRPr b="0" lang="en-PH" sz="24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000" spc="-1" strike="noStrike">
                <a:latin typeface="Arial"/>
              </a:rPr>
              <a:t>Fourth Outline Level</a:t>
            </a:r>
            <a:endParaRPr b="0" lang="en-PH" sz="20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Fifth Outline Level</a:t>
            </a:r>
            <a:endParaRPr b="0" lang="en-PH" sz="20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Sixth Outline Level</a:t>
            </a:r>
            <a:endParaRPr b="0" lang="en-PH" sz="20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Seventh Outline Level</a:t>
            </a:r>
            <a:endParaRPr b="0" lang="en-PH" sz="20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  <p:sldLayoutId id="2147483670" r:id="rId12"/>
    <p:sldLayoutId id="2147483671" r:id="rId13"/>
    <p:sldLayoutId id="2147483672" r:id="rId14"/>
    <p:sldLayoutId id="2147483673" r:id="rId15"/>
  </p:sldLayoutIdLst>
</p:sldMaster>
</file>

<file path=ppt/slideMasters/slideMaster3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5" name="New REX Education Mission Logo V.png" descr="New REX Education Mission Logo V.png"/>
          <p:cNvPicPr/>
          <p:nvPr/>
        </p:nvPicPr>
        <p:blipFill>
          <a:blip r:embed="rId2"/>
          <a:stretch/>
        </p:blipFill>
        <p:spPr>
          <a:xfrm>
            <a:off x="2755800" y="1508760"/>
            <a:ext cx="6595920" cy="3364200"/>
          </a:xfrm>
          <a:prstGeom prst="rect">
            <a:avLst/>
          </a:prstGeom>
          <a:ln w="12600">
            <a:noFill/>
          </a:ln>
        </p:spPr>
      </p:pic>
      <p:sp>
        <p:nvSpPr>
          <p:cNvPr id="8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r>
              <a:rPr b="0" lang="en-PH" sz="4400" spc="-1" strike="noStrike">
                <a:latin typeface="Arial"/>
              </a:rPr>
              <a:t>Click to edit the title text format</a:t>
            </a:r>
            <a:endParaRPr b="0" lang="en-PH" sz="4400" spc="-1" strike="noStrike">
              <a:latin typeface="Arial"/>
            </a:endParaRPr>
          </a:p>
        </p:txBody>
      </p:sp>
      <p:sp>
        <p:nvSpPr>
          <p:cNvPr id="87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3200" spc="-1" strike="noStrike">
                <a:latin typeface="Arial"/>
              </a:rPr>
              <a:t>Click to edit the outline text format</a:t>
            </a:r>
            <a:endParaRPr b="0" lang="en-PH" sz="32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800" spc="-1" strike="noStrike">
                <a:latin typeface="Arial"/>
              </a:rPr>
              <a:t>Second Outline Level</a:t>
            </a:r>
            <a:endParaRPr b="0" lang="en-PH" sz="2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400" spc="-1" strike="noStrike">
                <a:latin typeface="Arial"/>
              </a:rPr>
              <a:t>Third Outline Level</a:t>
            </a:r>
            <a:endParaRPr b="0" lang="en-PH" sz="24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000" spc="-1" strike="noStrike">
                <a:latin typeface="Arial"/>
              </a:rPr>
              <a:t>Fourth Outline Level</a:t>
            </a:r>
            <a:endParaRPr b="0" lang="en-PH" sz="20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Fifth Outline Level</a:t>
            </a:r>
            <a:endParaRPr b="0" lang="en-PH" sz="20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Sixth Outline Level</a:t>
            </a:r>
            <a:endParaRPr b="0" lang="en-PH" sz="20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Seventh Outline Level</a:t>
            </a:r>
            <a:endParaRPr b="0" lang="en-PH" sz="20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  <p:sldLayoutId id="2147483686" r:id="rId14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
</Relationships>
</file>

<file path=ppt/slides/_rels/slide1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1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1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1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5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image" Target="../media/image6.png"/><Relationship Id="rId2" Type="http://schemas.openxmlformats.org/officeDocument/2006/relationships/slideLayout" Target="../slideLayouts/slideLayout13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image" Target="../media/image7.png"/><Relationship Id="rId2" Type="http://schemas.openxmlformats.org/officeDocument/2006/relationships/slideLayout" Target="../slideLayouts/slideLayout13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image" Target="../media/image8.png"/><Relationship Id="rId2" Type="http://schemas.openxmlformats.org/officeDocument/2006/relationships/slideLayout" Target="../slideLayouts/slideLayout13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image" Target="../media/image9.png"/><Relationship Id="rId2" Type="http://schemas.openxmlformats.org/officeDocument/2006/relationships/slideLayout" Target="../slideLayouts/slideLayout13.xml"/>
</Relationships>
</file>

<file path=ppt/slides/_rels/slide6.xml.rels><?xml version="1.0" encoding="UTF-8"?>
<Relationships xmlns="http://schemas.openxmlformats.org/package/2006/relationships"><Relationship Id="rId1" Type="http://schemas.openxmlformats.org/officeDocument/2006/relationships/image" Target="../media/image10.png"/><Relationship Id="rId2" Type="http://schemas.openxmlformats.org/officeDocument/2006/relationships/slideLayout" Target="../slideLayouts/slideLayout13.xml"/>
</Relationships>
</file>

<file path=ppt/slides/_rels/slide7.xml.rels><?xml version="1.0" encoding="UTF-8"?>
<Relationships xmlns="http://schemas.openxmlformats.org/package/2006/relationships"><Relationship Id="rId1" Type="http://schemas.openxmlformats.org/officeDocument/2006/relationships/image" Target="../media/image11.png"/><Relationship Id="rId2" Type="http://schemas.openxmlformats.org/officeDocument/2006/relationships/slideLayout" Target="../slideLayouts/slideLayout13.xml"/>
</Relationships>
</file>

<file path=ppt/slides/_rels/slide8.xml.rels><?xml version="1.0" encoding="UTF-8"?>
<Relationships xmlns="http://schemas.openxmlformats.org/package/2006/relationships"><Relationship Id="rId1" Type="http://schemas.openxmlformats.org/officeDocument/2006/relationships/image" Target="../media/image12.png"/><Relationship Id="rId2" Type="http://schemas.openxmlformats.org/officeDocument/2006/relationships/image" Target="../media/image13.png"/><Relationship Id="rId3" Type="http://schemas.openxmlformats.org/officeDocument/2006/relationships/image" Target="../media/image14.png"/><Relationship Id="rId4" Type="http://schemas.openxmlformats.org/officeDocument/2006/relationships/slideLayout" Target="../slideLayouts/slideLayout13.xml"/>
</Relationships>
</file>

<file path=ppt/slides/_rels/slide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TextBox 7"/>
          <p:cNvSpPr/>
          <p:nvPr/>
        </p:nvSpPr>
        <p:spPr>
          <a:xfrm>
            <a:off x="4026960" y="2953080"/>
            <a:ext cx="7654680" cy="1186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algn="ctr">
              <a:lnSpc>
                <a:spcPct val="100000"/>
              </a:lnSpc>
              <a:buNone/>
            </a:pPr>
            <a:r>
              <a:rPr b="0" lang="en-US" sz="3600" spc="-1" strike="noStrike">
                <a:solidFill>
                  <a:srgbClr val="ffffff"/>
                </a:solidFill>
                <a:latin typeface="Montserrat"/>
                <a:ea typeface="Arial;Arial"/>
              </a:rPr>
              <a:t>Mga Tanong ng Guwardiya</a:t>
            </a:r>
            <a:endParaRPr b="0" lang="en-PH" sz="3600" spc="-1" strike="noStrike"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r>
              <a:rPr b="0" lang="en-US" sz="3600" spc="-1" strike="noStrike">
                <a:solidFill>
                  <a:srgbClr val="ffffff"/>
                </a:solidFill>
                <a:latin typeface="Montserrat"/>
                <a:ea typeface="Arial;Arial"/>
              </a:rPr>
              <a:t>Kambal-katinig at Diptonggo</a:t>
            </a:r>
            <a:endParaRPr b="0" lang="en-PH" sz="36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"/>
          <p:cNvSpPr/>
          <p:nvPr/>
        </p:nvSpPr>
        <p:spPr>
          <a:xfrm>
            <a:off x="360000" y="1080000"/>
            <a:ext cx="11339280" cy="5039280"/>
          </a:xfrm>
          <a:prstGeom prst="rect">
            <a:avLst/>
          </a:prstGeom>
          <a:solidFill>
            <a:srgbClr val="ffffd7"/>
          </a:solidFill>
          <a:ln w="76320">
            <a:solidFill>
              <a:srgbClr val="000000"/>
            </a:solidFill>
            <a:round/>
          </a:ln>
        </p:spPr>
        <p:style>
          <a:lnRef idx="0"/>
          <a:fillRef idx="0"/>
          <a:effectRef idx="0"/>
          <a:fontRef idx="minor"/>
        </p:style>
      </p:sp>
      <p:sp>
        <p:nvSpPr>
          <p:cNvPr id="144" name=""/>
          <p:cNvSpPr/>
          <p:nvPr/>
        </p:nvSpPr>
        <p:spPr>
          <a:xfrm>
            <a:off x="540000" y="1260000"/>
            <a:ext cx="10979280" cy="4679280"/>
          </a:xfrm>
          <a:prstGeom prst="rect">
            <a:avLst/>
          </a:prstGeom>
          <a:solidFill>
            <a:srgbClr val="f3e5f5">
              <a:alpha val="27000"/>
            </a:srgbClr>
          </a:solidFill>
          <a:ln cap="rnd" w="76320">
            <a:solidFill>
              <a:srgbClr val="3a1a0f"/>
            </a:solidFill>
            <a:prstDash val="dash"/>
            <a:round/>
          </a:ln>
        </p:spPr>
        <p:style>
          <a:lnRef idx="0"/>
          <a:fillRef idx="0"/>
          <a:effectRef idx="0"/>
          <a:fontRef idx="minor"/>
        </p:style>
        <p:txBody>
          <a:bodyPr lIns="128160" rIns="128160" tIns="83160" bIns="83160" anchor="t">
            <a:noAutofit/>
          </a:bodyPr>
          <a:p>
            <a:pPr algn="just">
              <a:lnSpc>
                <a:spcPct val="100000"/>
              </a:lnSpc>
              <a:buNone/>
            </a:pPr>
            <a:r>
              <a:rPr b="0" lang="en-PH" sz="32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1" lang="en-PH" sz="3200" spc="-1" strike="noStrike">
                <a:solidFill>
                  <a:srgbClr val="000000"/>
                </a:solidFill>
                <a:highlight>
                  <a:srgbClr val="ffff00"/>
                </a:highlight>
                <a:latin typeface="Lato"/>
                <a:ea typeface="DejaVu Sans"/>
              </a:rPr>
              <a:t>Kambal-katinig</a:t>
            </a:r>
            <a:r>
              <a:rPr b="1" lang="en-PH" sz="3200" spc="-1" strike="noStrike">
                <a:solidFill>
                  <a:srgbClr val="000000"/>
                </a:solidFill>
                <a:latin typeface="Lato"/>
                <a:ea typeface="DejaVu Sans"/>
              </a:rPr>
              <a:t> </a:t>
            </a:r>
            <a:r>
              <a:rPr b="0" lang="en-PH" sz="3200" spc="-1" strike="noStrike">
                <a:solidFill>
                  <a:srgbClr val="000000"/>
                </a:solidFill>
                <a:latin typeface="Lato"/>
                <a:ea typeface="DejaVu Sans"/>
              </a:rPr>
              <a:t>ang tawag sa dalawang magkatabing katinig sa loob ng isang pantig. Minsan ay nakalilito itong bigkasin. Pero kung magiging matiyaga ka, tiyak na matututuhan mo itong basahin.</a:t>
            </a:r>
            <a:endParaRPr b="0" lang="en-PH" sz="3200" spc="-1" strike="noStrike">
              <a:latin typeface="Arial"/>
            </a:endParaRPr>
          </a:p>
          <a:p>
            <a:pPr algn="just">
              <a:lnSpc>
                <a:spcPct val="100000"/>
              </a:lnSpc>
              <a:buNone/>
            </a:pPr>
            <a:endParaRPr b="0" lang="en-PH" sz="3200" spc="-1" strike="noStrike">
              <a:latin typeface="Arial"/>
            </a:endParaRPr>
          </a:p>
          <a:p>
            <a:pPr algn="just">
              <a:lnSpc>
                <a:spcPct val="100000"/>
              </a:lnSpc>
              <a:buNone/>
            </a:pPr>
            <a:r>
              <a:rPr b="0" lang="en-PH" sz="3200" spc="-1" strike="noStrike">
                <a:solidFill>
                  <a:srgbClr val="000000"/>
                </a:solidFill>
                <a:latin typeface="Lato"/>
                <a:ea typeface="DejaVu Sans"/>
              </a:rPr>
              <a:t>Halimbawa:</a:t>
            </a:r>
            <a:endParaRPr b="0" lang="en-PH" sz="3200" spc="-1" strike="noStrike">
              <a:latin typeface="Arial"/>
            </a:endParaRPr>
          </a:p>
          <a:p>
            <a:pPr algn="just">
              <a:lnSpc>
                <a:spcPct val="100000"/>
              </a:lnSpc>
              <a:buNone/>
            </a:pPr>
            <a:endParaRPr b="0" lang="en-PH" sz="3200" spc="-1" strike="noStrike"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r>
              <a:rPr b="0" lang="en-PH" sz="32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32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1" lang="en-PH" sz="3200" spc="-1" strike="noStrike">
                <a:solidFill>
                  <a:srgbClr val="c9211e"/>
                </a:solidFill>
                <a:latin typeface="Lato"/>
                <a:ea typeface="DejaVu Sans"/>
              </a:rPr>
              <a:t>Tr</a:t>
            </a:r>
            <a:r>
              <a:rPr b="0" lang="en-PH" sz="3200" spc="-1" strike="noStrike">
                <a:solidFill>
                  <a:srgbClr val="000000"/>
                </a:solidFill>
                <a:latin typeface="Lato"/>
                <a:ea typeface="DejaVu Sans"/>
              </a:rPr>
              <a:t>abaho</a:t>
            </a:r>
            <a:r>
              <a:rPr b="0" lang="en-PH" sz="32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32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32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3200" spc="-1" strike="noStrike">
                <a:solidFill>
                  <a:srgbClr val="000000"/>
                </a:solidFill>
                <a:latin typeface="Lato"/>
                <a:ea typeface="DejaVu Sans"/>
              </a:rPr>
              <a:t>Kom</a:t>
            </a:r>
            <a:r>
              <a:rPr b="1" lang="en-PH" sz="3200" spc="-1" strike="noStrike">
                <a:solidFill>
                  <a:srgbClr val="c9211e"/>
                </a:solidFill>
                <a:latin typeface="Lato"/>
                <a:ea typeface="DejaVu Sans"/>
              </a:rPr>
              <a:t>pl</a:t>
            </a:r>
            <a:r>
              <a:rPr b="0" lang="en-PH" sz="3200" spc="-1" strike="noStrike">
                <a:solidFill>
                  <a:srgbClr val="000000"/>
                </a:solidFill>
                <a:latin typeface="Lato"/>
                <a:ea typeface="DejaVu Sans"/>
              </a:rPr>
              <a:t>eto</a:t>
            </a:r>
            <a:r>
              <a:rPr b="0" lang="en-PH" sz="32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32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32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32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3200" spc="-1" strike="noStrike">
                <a:solidFill>
                  <a:srgbClr val="000000"/>
                </a:solidFill>
                <a:latin typeface="Lato"/>
                <a:ea typeface="DejaVu Sans"/>
              </a:rPr>
              <a:t>Sim</a:t>
            </a:r>
            <a:r>
              <a:rPr b="1" lang="en-PH" sz="3200" spc="-1" strike="noStrike">
                <a:solidFill>
                  <a:srgbClr val="c9211e"/>
                </a:solidFill>
                <a:latin typeface="Lato"/>
                <a:ea typeface="DejaVu Sans"/>
              </a:rPr>
              <a:t>pl</a:t>
            </a:r>
            <a:r>
              <a:rPr b="0" lang="en-PH" sz="3200" spc="-1" strike="noStrike">
                <a:solidFill>
                  <a:srgbClr val="000000"/>
                </a:solidFill>
                <a:latin typeface="Lato"/>
                <a:ea typeface="DejaVu Sans"/>
              </a:rPr>
              <a:t>e</a:t>
            </a:r>
            <a:endParaRPr b="0" lang="en-PH" sz="32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"/>
          <p:cNvSpPr/>
          <p:nvPr/>
        </p:nvSpPr>
        <p:spPr>
          <a:xfrm>
            <a:off x="540000" y="1080000"/>
            <a:ext cx="11158920" cy="4859280"/>
          </a:xfrm>
          <a:prstGeom prst="rect">
            <a:avLst/>
          </a:prstGeom>
          <a:solidFill>
            <a:srgbClr val="e6e905"/>
          </a:solidFill>
          <a:ln w="57240">
            <a:solidFill>
              <a:srgbClr val="3b160e"/>
            </a:solidFill>
            <a:round/>
          </a:ln>
        </p:spPr>
        <p:style>
          <a:lnRef idx="0"/>
          <a:fillRef idx="0"/>
          <a:effectRef idx="0"/>
          <a:fontRef idx="minor"/>
        </p:style>
      </p:sp>
      <p:sp>
        <p:nvSpPr>
          <p:cNvPr id="146" name=""/>
          <p:cNvSpPr/>
          <p:nvPr/>
        </p:nvSpPr>
        <p:spPr>
          <a:xfrm>
            <a:off x="720000" y="1440000"/>
            <a:ext cx="10762920" cy="4139280"/>
          </a:xfrm>
          <a:prstGeom prst="rect">
            <a:avLst/>
          </a:prstGeom>
          <a:solidFill>
            <a:srgbClr val="fff8e1"/>
          </a:solidFill>
          <a:ln w="57240">
            <a:solidFill>
              <a:srgbClr val="3a1a0f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118440" rIns="118440" tIns="73440" bIns="73440" anchor="t">
            <a:noAutofit/>
          </a:bodyPr>
          <a:p>
            <a:pPr algn="just">
              <a:lnSpc>
                <a:spcPct val="100000"/>
              </a:lnSpc>
              <a:buNone/>
            </a:pPr>
            <a:r>
              <a:rPr b="0" lang="en-PH" sz="3200" spc="-1" strike="noStrike">
                <a:solidFill>
                  <a:srgbClr val="000000"/>
                </a:solidFill>
                <a:latin typeface="LatoLato"/>
                <a:ea typeface="DejaVu Sans"/>
              </a:rPr>
              <a:t>	</a:t>
            </a:r>
            <a:r>
              <a:rPr b="1" lang="en-PH" sz="3200" spc="-1" strike="noStrike">
                <a:solidFill>
                  <a:srgbClr val="000000"/>
                </a:solidFill>
                <a:highlight>
                  <a:srgbClr val="ffa6a6"/>
                </a:highlight>
                <a:latin typeface="LatoLato"/>
                <a:ea typeface="DejaVu Sans"/>
              </a:rPr>
              <a:t>Diptonggo</a:t>
            </a:r>
            <a:r>
              <a:rPr b="0" lang="en-PH" sz="3200" spc="-1" strike="noStrike">
                <a:solidFill>
                  <a:srgbClr val="000000"/>
                </a:solidFill>
                <a:latin typeface="LatoLato"/>
                <a:ea typeface="DejaVu Sans"/>
              </a:rPr>
              <a:t> naman ang tawag sa mga tunog na binubuo ng isang patinig at letrang y (ay, ey, iy, oy, uy), o isang patinig at letrang w (aw,ew, iw, ow, uw). Siguradong kayang-kaya mo ring matutuhan ang mga tunog na ito.</a:t>
            </a:r>
            <a:endParaRPr b="0" lang="en-PH" sz="3200" spc="-1" strike="noStrike">
              <a:latin typeface="Arial"/>
            </a:endParaRPr>
          </a:p>
          <a:p>
            <a:pPr algn="just">
              <a:lnSpc>
                <a:spcPct val="100000"/>
              </a:lnSpc>
              <a:buNone/>
            </a:pPr>
            <a:endParaRPr b="0" lang="en-PH" sz="3200" spc="-1" strike="noStrike">
              <a:latin typeface="Arial"/>
            </a:endParaRPr>
          </a:p>
          <a:p>
            <a:pPr algn="just">
              <a:lnSpc>
                <a:spcPct val="100000"/>
              </a:lnSpc>
              <a:buNone/>
            </a:pPr>
            <a:r>
              <a:rPr b="0" lang="en-PH" sz="3200" spc="-1" strike="noStrike">
                <a:solidFill>
                  <a:srgbClr val="000000"/>
                </a:solidFill>
                <a:latin typeface="LatoLato"/>
                <a:ea typeface="DejaVu Sans"/>
              </a:rPr>
              <a:t>Halimbawa:</a:t>
            </a:r>
            <a:endParaRPr b="0" lang="en-PH" sz="3200" spc="-1" strike="noStrike">
              <a:latin typeface="Arial"/>
            </a:endParaRPr>
          </a:p>
          <a:p>
            <a:pPr algn="just">
              <a:lnSpc>
                <a:spcPct val="100000"/>
              </a:lnSpc>
              <a:buNone/>
            </a:pPr>
            <a:endParaRPr b="0" lang="en-PH" sz="3200" spc="-1" strike="noStrike"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r>
              <a:rPr b="0" lang="en-PH" sz="3200" spc="-1" strike="noStrike">
                <a:solidFill>
                  <a:srgbClr val="000000"/>
                </a:solidFill>
                <a:latin typeface="LatoLato"/>
                <a:ea typeface="DejaVu Sans"/>
              </a:rPr>
              <a:t>	</a:t>
            </a:r>
            <a:r>
              <a:rPr b="0" lang="en-PH" sz="3200" spc="-1" strike="noStrike">
                <a:solidFill>
                  <a:srgbClr val="000000"/>
                </a:solidFill>
                <a:latin typeface="LatoLato"/>
                <a:ea typeface="DejaVu Sans"/>
              </a:rPr>
              <a:t>	</a:t>
            </a:r>
            <a:r>
              <a:rPr b="0" lang="en-PH" sz="3200" spc="-1" strike="noStrike">
                <a:solidFill>
                  <a:srgbClr val="000000"/>
                </a:solidFill>
                <a:latin typeface="LatoLato"/>
                <a:ea typeface="DejaVu Sans"/>
              </a:rPr>
              <a:t>Tat</a:t>
            </a:r>
            <a:r>
              <a:rPr b="1" lang="en-PH" sz="3200" spc="-1" strike="noStrike">
                <a:solidFill>
                  <a:srgbClr val="000000"/>
                </a:solidFill>
                <a:latin typeface="LatoLato"/>
                <a:ea typeface="DejaVu Sans"/>
              </a:rPr>
              <a:t>ay</a:t>
            </a:r>
            <a:r>
              <a:rPr b="0" lang="en-PH" sz="3200" spc="-1" strike="noStrike">
                <a:solidFill>
                  <a:srgbClr val="000000"/>
                </a:solidFill>
                <a:latin typeface="LatoLato"/>
                <a:ea typeface="DejaVu Sans"/>
              </a:rPr>
              <a:t>	</a:t>
            </a:r>
            <a:r>
              <a:rPr b="0" lang="en-PH" sz="3200" spc="-1" strike="noStrike">
                <a:solidFill>
                  <a:srgbClr val="000000"/>
                </a:solidFill>
                <a:latin typeface="LatoLato"/>
                <a:ea typeface="DejaVu Sans"/>
              </a:rPr>
              <a:t>	</a:t>
            </a:r>
            <a:r>
              <a:rPr b="0" lang="en-PH" sz="3200" spc="-1" strike="noStrike">
                <a:solidFill>
                  <a:srgbClr val="000000"/>
                </a:solidFill>
                <a:latin typeface="LatoLato"/>
                <a:ea typeface="DejaVu Sans"/>
              </a:rPr>
              <a:t>	</a:t>
            </a:r>
            <a:r>
              <a:rPr b="0" lang="en-PH" sz="3200" spc="-1" strike="noStrike">
                <a:solidFill>
                  <a:srgbClr val="000000"/>
                </a:solidFill>
                <a:latin typeface="LatoLato"/>
                <a:ea typeface="DejaVu Sans"/>
              </a:rPr>
              <a:t>	</a:t>
            </a:r>
            <a:r>
              <a:rPr b="0" lang="en-PH" sz="3200" spc="-1" strike="noStrike">
                <a:solidFill>
                  <a:srgbClr val="000000"/>
                </a:solidFill>
                <a:latin typeface="LatoLato"/>
                <a:ea typeface="DejaVu Sans"/>
              </a:rPr>
              <a:t>	</a:t>
            </a:r>
            <a:r>
              <a:rPr b="0" lang="en-PH" sz="3200" spc="-1" strike="noStrike">
                <a:solidFill>
                  <a:srgbClr val="000000"/>
                </a:solidFill>
                <a:latin typeface="LatoLato"/>
                <a:ea typeface="DejaVu Sans"/>
              </a:rPr>
              <a:t>Tuloy-tul</a:t>
            </a:r>
            <a:r>
              <a:rPr b="1" lang="en-PH" sz="3200" spc="-1" strike="noStrike">
                <a:solidFill>
                  <a:srgbClr val="000000"/>
                </a:solidFill>
                <a:latin typeface="LatoLato"/>
                <a:ea typeface="DejaVu Sans"/>
              </a:rPr>
              <a:t>oy</a:t>
            </a:r>
            <a:endParaRPr b="0" lang="en-PH" sz="32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"/>
          <p:cNvSpPr/>
          <p:nvPr/>
        </p:nvSpPr>
        <p:spPr>
          <a:xfrm>
            <a:off x="900000" y="1433520"/>
            <a:ext cx="10344240" cy="4222440"/>
          </a:xfrm>
          <a:prstGeom prst="rect">
            <a:avLst/>
          </a:prstGeom>
          <a:solidFill>
            <a:srgbClr val="fffde7"/>
          </a:solidFill>
          <a:ln w="76320">
            <a:solidFill>
              <a:srgbClr val="000000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128160" rIns="128160" tIns="83160" bIns="83160" anchor="t">
            <a:noAutofit/>
          </a:bodyPr>
          <a:p>
            <a:pPr>
              <a:lnSpc>
                <a:spcPct val="100000"/>
              </a:lnSpc>
              <a:buNone/>
            </a:pPr>
            <a:r>
              <a:rPr b="1" lang="en-PH" sz="2800" spc="-1" strike="noStrike">
                <a:latin typeface="Lato"/>
              </a:rPr>
              <a:t>Panuto: </a:t>
            </a:r>
            <a:r>
              <a:rPr b="0" lang="en-PH" sz="2800" spc="-1" strike="noStrike">
                <a:latin typeface="Lato"/>
              </a:rPr>
              <a:t>Basahin nang malakas ang mga salita. Pagkatapos ay guhitan ang kambal-katinig.</a:t>
            </a:r>
            <a:endParaRPr b="0" lang="en-PH" sz="2800" spc="-1" strike="noStrike">
              <a:latin typeface="Arial"/>
            </a:endParaRPr>
          </a:p>
          <a:p>
            <a:pPr>
              <a:lnSpc>
                <a:spcPct val="150000"/>
              </a:lnSpc>
              <a:buNone/>
            </a:pPr>
            <a:r>
              <a:rPr b="0" lang="en-PH" sz="2800" spc="-1" strike="noStrike">
                <a:latin typeface="Lato"/>
              </a:rPr>
              <a:t>1. plano </a:t>
            </a:r>
            <a:endParaRPr b="0" lang="en-PH" sz="2800" spc="-1" strike="noStrike">
              <a:latin typeface="Arial"/>
            </a:endParaRPr>
          </a:p>
          <a:p>
            <a:pPr>
              <a:lnSpc>
                <a:spcPct val="150000"/>
              </a:lnSpc>
              <a:buNone/>
            </a:pPr>
            <a:r>
              <a:rPr b="0" lang="en-PH" sz="2800" spc="-1" strike="noStrike">
                <a:latin typeface="Lato"/>
              </a:rPr>
              <a:t>2. braso </a:t>
            </a:r>
            <a:endParaRPr b="0" lang="en-PH" sz="2800" spc="-1" strike="noStrike">
              <a:latin typeface="Arial"/>
            </a:endParaRPr>
          </a:p>
          <a:p>
            <a:pPr>
              <a:lnSpc>
                <a:spcPct val="150000"/>
              </a:lnSpc>
              <a:buNone/>
            </a:pPr>
            <a:r>
              <a:rPr b="0" lang="en-PH" sz="2800" spc="-1" strike="noStrike">
                <a:latin typeface="Lato"/>
              </a:rPr>
              <a:t>3. kaklase</a:t>
            </a:r>
            <a:endParaRPr b="0" lang="en-PH" sz="2800" spc="-1" strike="noStrike">
              <a:latin typeface="Arial"/>
            </a:endParaRPr>
          </a:p>
          <a:p>
            <a:pPr>
              <a:lnSpc>
                <a:spcPct val="150000"/>
              </a:lnSpc>
              <a:buNone/>
            </a:pPr>
            <a:r>
              <a:rPr b="0" lang="en-PH" sz="2800" spc="-1" strike="noStrike">
                <a:latin typeface="Lato"/>
              </a:rPr>
              <a:t>4. sumbrero</a:t>
            </a:r>
            <a:endParaRPr b="0" lang="en-PH" sz="2800" spc="-1" strike="noStrike">
              <a:latin typeface="Arial"/>
            </a:endParaRPr>
          </a:p>
          <a:p>
            <a:pPr>
              <a:lnSpc>
                <a:spcPct val="150000"/>
              </a:lnSpc>
              <a:buNone/>
            </a:pPr>
            <a:r>
              <a:rPr b="0" lang="en-PH" sz="2800" spc="-1" strike="noStrike">
                <a:latin typeface="Lato"/>
              </a:rPr>
              <a:t>5. plasa</a:t>
            </a:r>
            <a:endParaRPr b="0" lang="en-PH" sz="28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"/>
          <p:cNvSpPr/>
          <p:nvPr/>
        </p:nvSpPr>
        <p:spPr>
          <a:xfrm>
            <a:off x="4500000" y="3073320"/>
            <a:ext cx="5760000" cy="886680"/>
          </a:xfrm>
          <a:prstGeom prst="rect">
            <a:avLst/>
          </a:prstGeom>
          <a:solidFill>
            <a:srgbClr val="fff3e0">
              <a:alpha val="93000"/>
            </a:srgbClr>
          </a:solidFill>
          <a:ln w="76320">
            <a:solidFill>
              <a:srgbClr val="000000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128160" rIns="128160" tIns="83160" bIns="83160" anchor="t">
            <a:noAutofit/>
          </a:bodyPr>
          <a:p>
            <a:pPr algn="ctr">
              <a:lnSpc>
                <a:spcPct val="100000"/>
              </a:lnSpc>
              <a:buNone/>
            </a:pPr>
            <a:r>
              <a:rPr b="0" lang="en-PH" sz="3600" spc="-1" strike="noStrike">
                <a:latin typeface="Lato"/>
              </a:rPr>
              <a:t>Mga Tanong ng Guwardiya</a:t>
            </a:r>
            <a:endParaRPr b="0" lang="en-PH" sz="3600" spc="-1" strike="noStrike">
              <a:latin typeface="Arial"/>
            </a:endParaRPr>
          </a:p>
        </p:txBody>
      </p:sp>
      <p:pic>
        <p:nvPicPr>
          <p:cNvPr id="126" name="" descr=""/>
          <p:cNvPicPr/>
          <p:nvPr/>
        </p:nvPicPr>
        <p:blipFill>
          <a:blip r:embed="rId1"/>
          <a:srcRect l="0" t="0" r="0" b="26676"/>
          <a:stretch/>
        </p:blipFill>
        <p:spPr>
          <a:xfrm flipH="1">
            <a:off x="757440" y="1260720"/>
            <a:ext cx="3562200" cy="395928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7" name=""/>
          <p:cNvGrpSpPr/>
          <p:nvPr/>
        </p:nvGrpSpPr>
        <p:grpSpPr>
          <a:xfrm>
            <a:off x="1080000" y="468000"/>
            <a:ext cx="9539640" cy="5291640"/>
            <a:chOff x="1080000" y="468000"/>
            <a:chExt cx="9539640" cy="5291640"/>
          </a:xfrm>
        </p:grpSpPr>
        <p:pic>
          <p:nvPicPr>
            <p:cNvPr id="128" name="" descr=""/>
            <p:cNvPicPr/>
            <p:nvPr/>
          </p:nvPicPr>
          <p:blipFill>
            <a:blip r:embed="rId1"/>
            <a:srcRect l="0" t="6479" r="0" b="0"/>
            <a:stretch/>
          </p:blipFill>
          <p:spPr>
            <a:xfrm>
              <a:off x="1080000" y="900000"/>
              <a:ext cx="9539640" cy="4859640"/>
            </a:xfrm>
            <a:prstGeom prst="rect">
              <a:avLst/>
            </a:prstGeom>
            <a:ln w="0">
              <a:noFill/>
            </a:ln>
          </p:spPr>
        </p:pic>
        <p:sp>
          <p:nvSpPr>
            <p:cNvPr id="129" name=""/>
            <p:cNvSpPr/>
            <p:nvPr/>
          </p:nvSpPr>
          <p:spPr>
            <a:xfrm>
              <a:off x="3960000" y="468000"/>
              <a:ext cx="3599640" cy="539640"/>
            </a:xfrm>
            <a:custGeom>
              <a:avLst/>
              <a:gdLst/>
              <a:ahLst/>
              <a:rect l="l" t="t" r="r" b="b"/>
              <a:pathLst>
                <a:path w="10002" h="1502">
                  <a:moveTo>
                    <a:pt x="250" y="0"/>
                  </a:moveTo>
                  <a:lnTo>
                    <a:pt x="250" y="0"/>
                  </a:lnTo>
                  <a:cubicBezTo>
                    <a:pt x="206" y="0"/>
                    <a:pt x="163" y="12"/>
                    <a:pt x="125" y="34"/>
                  </a:cubicBezTo>
                  <a:cubicBezTo>
                    <a:pt x="87" y="55"/>
                    <a:pt x="55" y="87"/>
                    <a:pt x="34" y="125"/>
                  </a:cubicBezTo>
                  <a:cubicBezTo>
                    <a:pt x="12" y="163"/>
                    <a:pt x="0" y="206"/>
                    <a:pt x="0" y="250"/>
                  </a:cubicBezTo>
                  <a:lnTo>
                    <a:pt x="0" y="1250"/>
                  </a:lnTo>
                  <a:lnTo>
                    <a:pt x="0" y="1251"/>
                  </a:lnTo>
                  <a:cubicBezTo>
                    <a:pt x="0" y="1295"/>
                    <a:pt x="12" y="1338"/>
                    <a:pt x="34" y="1376"/>
                  </a:cubicBezTo>
                  <a:cubicBezTo>
                    <a:pt x="55" y="1414"/>
                    <a:pt x="87" y="1446"/>
                    <a:pt x="125" y="1467"/>
                  </a:cubicBezTo>
                  <a:cubicBezTo>
                    <a:pt x="163" y="1489"/>
                    <a:pt x="206" y="1501"/>
                    <a:pt x="250" y="1501"/>
                  </a:cubicBezTo>
                  <a:lnTo>
                    <a:pt x="9750" y="1501"/>
                  </a:lnTo>
                  <a:lnTo>
                    <a:pt x="9751" y="1501"/>
                  </a:lnTo>
                  <a:cubicBezTo>
                    <a:pt x="9795" y="1501"/>
                    <a:pt x="9838" y="1489"/>
                    <a:pt x="9876" y="1467"/>
                  </a:cubicBezTo>
                  <a:cubicBezTo>
                    <a:pt x="9914" y="1446"/>
                    <a:pt x="9946" y="1414"/>
                    <a:pt x="9967" y="1376"/>
                  </a:cubicBezTo>
                  <a:cubicBezTo>
                    <a:pt x="9989" y="1338"/>
                    <a:pt x="10001" y="1295"/>
                    <a:pt x="10001" y="1251"/>
                  </a:cubicBezTo>
                  <a:lnTo>
                    <a:pt x="10001" y="250"/>
                  </a:lnTo>
                  <a:lnTo>
                    <a:pt x="10001" y="250"/>
                  </a:lnTo>
                  <a:lnTo>
                    <a:pt x="10001" y="250"/>
                  </a:lnTo>
                  <a:cubicBezTo>
                    <a:pt x="10001" y="206"/>
                    <a:pt x="9989" y="163"/>
                    <a:pt x="9967" y="125"/>
                  </a:cubicBezTo>
                  <a:cubicBezTo>
                    <a:pt x="9946" y="87"/>
                    <a:pt x="9914" y="55"/>
                    <a:pt x="9876" y="34"/>
                  </a:cubicBezTo>
                  <a:cubicBezTo>
                    <a:pt x="9838" y="12"/>
                    <a:pt x="9795" y="0"/>
                    <a:pt x="9751" y="0"/>
                  </a:cubicBezTo>
                  <a:lnTo>
                    <a:pt x="250" y="0"/>
                  </a:lnTo>
                </a:path>
              </a:pathLst>
            </a:custGeom>
            <a:solidFill>
              <a:srgbClr val="fafafa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</p:sp>
      </p:grp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0" name="" descr=""/>
          <p:cNvPicPr/>
          <p:nvPr/>
        </p:nvPicPr>
        <p:blipFill>
          <a:blip r:embed="rId1"/>
          <a:stretch/>
        </p:blipFill>
        <p:spPr>
          <a:xfrm>
            <a:off x="1260000" y="540000"/>
            <a:ext cx="9359640" cy="538812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1" name="" descr=""/>
          <p:cNvPicPr/>
          <p:nvPr/>
        </p:nvPicPr>
        <p:blipFill>
          <a:blip r:embed="rId1"/>
          <a:stretch/>
        </p:blipFill>
        <p:spPr>
          <a:xfrm>
            <a:off x="1265040" y="540000"/>
            <a:ext cx="9354600" cy="532152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2" name="" descr=""/>
          <p:cNvPicPr/>
          <p:nvPr/>
        </p:nvPicPr>
        <p:blipFill>
          <a:blip r:embed="rId1"/>
          <a:stretch/>
        </p:blipFill>
        <p:spPr>
          <a:xfrm>
            <a:off x="1620000" y="561600"/>
            <a:ext cx="8819640" cy="550728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" name="" descr=""/>
          <p:cNvPicPr/>
          <p:nvPr/>
        </p:nvPicPr>
        <p:blipFill>
          <a:blip r:embed="rId1"/>
          <a:srcRect l="2154" t="8553" r="0" b="0"/>
          <a:stretch/>
        </p:blipFill>
        <p:spPr>
          <a:xfrm>
            <a:off x="1260000" y="865800"/>
            <a:ext cx="9359640" cy="507384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4" name="" descr=""/>
          <p:cNvPicPr/>
          <p:nvPr/>
        </p:nvPicPr>
        <p:blipFill>
          <a:blip r:embed="rId1"/>
          <a:srcRect l="0" t="0" r="0" b="26676"/>
          <a:stretch/>
        </p:blipFill>
        <p:spPr>
          <a:xfrm>
            <a:off x="7560000" y="720000"/>
            <a:ext cx="1456920" cy="1619280"/>
          </a:xfrm>
          <a:prstGeom prst="rect">
            <a:avLst/>
          </a:prstGeom>
          <a:ln w="0">
            <a:noFill/>
          </a:ln>
        </p:spPr>
      </p:pic>
      <p:sp>
        <p:nvSpPr>
          <p:cNvPr id="135" name=""/>
          <p:cNvSpPr/>
          <p:nvPr/>
        </p:nvSpPr>
        <p:spPr>
          <a:xfrm>
            <a:off x="272160" y="180000"/>
            <a:ext cx="10347480" cy="943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1" lang="en-PH" sz="2800" spc="-1" strike="noStrike">
                <a:latin typeface="Lato"/>
              </a:rPr>
              <a:t>Panuto: </a:t>
            </a:r>
            <a:r>
              <a:rPr b="0" lang="en-PH" sz="2800" spc="-1" strike="noStrike">
                <a:latin typeface="Lato"/>
              </a:rPr>
              <a:t>Pagdugtungin ang impormasyon at ang larawang kaugnay nito.</a:t>
            </a:r>
            <a:endParaRPr b="0" lang="en-PH" sz="2800" spc="-1" strike="noStrike">
              <a:latin typeface="Arial"/>
            </a:endParaRPr>
          </a:p>
        </p:txBody>
      </p:sp>
      <p:pic>
        <p:nvPicPr>
          <p:cNvPr id="136" name="" descr=""/>
          <p:cNvPicPr/>
          <p:nvPr/>
        </p:nvPicPr>
        <p:blipFill>
          <a:blip r:embed="rId2"/>
          <a:stretch/>
        </p:blipFill>
        <p:spPr>
          <a:xfrm>
            <a:off x="7200000" y="2832120"/>
            <a:ext cx="2085840" cy="1259640"/>
          </a:xfrm>
          <a:prstGeom prst="rect">
            <a:avLst/>
          </a:prstGeom>
          <a:ln w="0">
            <a:noFill/>
          </a:ln>
        </p:spPr>
      </p:pic>
      <p:pic>
        <p:nvPicPr>
          <p:cNvPr id="137" name="" descr=""/>
          <p:cNvPicPr/>
          <p:nvPr/>
        </p:nvPicPr>
        <p:blipFill>
          <a:blip r:embed="rId3"/>
          <a:stretch/>
        </p:blipFill>
        <p:spPr>
          <a:xfrm>
            <a:off x="7220520" y="4528800"/>
            <a:ext cx="1779120" cy="1590840"/>
          </a:xfrm>
          <a:prstGeom prst="rect">
            <a:avLst/>
          </a:prstGeom>
          <a:ln w="0">
            <a:noFill/>
          </a:ln>
        </p:spPr>
      </p:pic>
      <p:graphicFrame>
        <p:nvGraphicFramePr>
          <p:cNvPr id="138" name=""/>
          <p:cNvGraphicFramePr/>
          <p:nvPr/>
        </p:nvGraphicFramePr>
        <p:xfrm>
          <a:off x="1647000" y="1740960"/>
          <a:ext cx="1701000" cy="3599280"/>
        </p:xfrm>
        <a:graphic>
          <a:graphicData uri="http://schemas.openxmlformats.org/drawingml/2006/table">
            <a:tbl>
              <a:tblPr/>
              <a:tblGrid>
                <a:gridCol w="1701360"/>
              </a:tblGrid>
              <a:tr h="719640">
                <a:tc>
                  <a:txBody>
                    <a:bodyPr lIns="90000" rIns="90000"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b="0" lang="en-PH" sz="2200" spc="-1" strike="noStrike">
                          <a:latin typeface="Lato"/>
                        </a:rPr>
                        <a:t>apelyido</a:t>
                      </a:r>
                      <a:endParaRPr b="0" lang="en-PH" sz="2200" spc="-1" strike="noStrike">
                        <a:latin typeface="Arial"/>
                      </a:endParaRPr>
                    </a:p>
                  </a:txBody>
                  <a:tcPr anchor="t" marL="90000" marR="90000">
                    <a:noFill/>
                  </a:tcPr>
                </a:tc>
              </a:tr>
              <a:tr h="719640">
                <a:tc>
                  <a:txBody>
                    <a:bodyPr lIns="90000" rIns="90000"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b="0" lang="en-PH" sz="2200" spc="-1" strike="noStrike">
                          <a:latin typeface="Lato"/>
                        </a:rPr>
                        <a:t>edad</a:t>
                      </a:r>
                      <a:endParaRPr b="0" lang="en-PH" sz="2200" spc="-1" strike="noStrike">
                        <a:latin typeface="Arial"/>
                      </a:endParaRPr>
                    </a:p>
                  </a:txBody>
                  <a:tcPr anchor="t" marL="90000" marR="90000">
                    <a:noFill/>
                  </a:tcPr>
                </a:tc>
              </a:tr>
              <a:tr h="719640">
                <a:tc>
                  <a:txBody>
                    <a:bodyPr lIns="90000" rIns="90000"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b="0" lang="en-PH" sz="2200" spc="-1" strike="noStrike">
                          <a:latin typeface="Lato"/>
                        </a:rPr>
                        <a:t>magulang</a:t>
                      </a:r>
                      <a:endParaRPr b="0" lang="en-PH" sz="2200" spc="-1" strike="noStrike">
                        <a:latin typeface="Arial"/>
                      </a:endParaRPr>
                    </a:p>
                  </a:txBody>
                  <a:tcPr anchor="t" marL="90000" marR="90000">
                    <a:noFill/>
                  </a:tcPr>
                </a:tc>
              </a:tr>
              <a:tr h="719640">
                <a:tc>
                  <a:txBody>
                    <a:bodyPr lIns="90000" rIns="90000"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b="0" lang="en-PH" sz="2200" spc="-1" strike="noStrike">
                          <a:latin typeface="Lato"/>
                        </a:rPr>
                        <a:t>tirahan</a:t>
                      </a:r>
                      <a:endParaRPr b="0" lang="en-PH" sz="2200" spc="-1" strike="noStrike">
                        <a:latin typeface="Arial"/>
                      </a:endParaRPr>
                    </a:p>
                  </a:txBody>
                  <a:tcPr anchor="t" marL="90000" marR="90000">
                    <a:noFill/>
                  </a:tcPr>
                </a:tc>
              </a:tr>
              <a:tr h="721080">
                <a:tc>
                  <a:txBody>
                    <a:bodyPr lIns="90000" rIns="90000"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b="0" lang="en-PH" sz="2200" spc="-1" strike="noStrike">
                          <a:latin typeface="Lato"/>
                        </a:rPr>
                        <a:t>guwardiya</a:t>
                      </a:r>
                      <a:endParaRPr b="0" lang="en-PH" sz="2200" spc="-1" strike="noStrike">
                        <a:latin typeface="Arial"/>
                      </a:endParaRPr>
                    </a:p>
                  </a:txBody>
                  <a:tcPr anchor="t" marL="90000" marR="90000">
                    <a:noFill/>
                  </a:tcPr>
                </a:tc>
              </a:tr>
            </a:tbl>
          </a:graphicData>
        </a:graphic>
      </p:graphicFrame>
      <p:sp>
        <p:nvSpPr>
          <p:cNvPr id="139" name=""/>
          <p:cNvSpPr/>
          <p:nvPr/>
        </p:nvSpPr>
        <p:spPr>
          <a:xfrm>
            <a:off x="7588080" y="2334240"/>
            <a:ext cx="1706400" cy="516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ctr">
              <a:lnSpc>
                <a:spcPct val="100000"/>
              </a:lnSpc>
              <a:buNone/>
            </a:pPr>
            <a:r>
              <a:rPr b="1" lang="en-PH" sz="1800" spc="-1" strike="noStrike">
                <a:latin typeface="Lato"/>
              </a:rPr>
              <a:t>Rollie Ablan</a:t>
            </a:r>
            <a:endParaRPr b="0" lang="en-PH" sz="1800" spc="-1" strike="noStrike">
              <a:latin typeface="Arial"/>
            </a:endParaRPr>
          </a:p>
        </p:txBody>
      </p:sp>
      <p:sp>
        <p:nvSpPr>
          <p:cNvPr id="140" name=""/>
          <p:cNvSpPr/>
          <p:nvPr/>
        </p:nvSpPr>
        <p:spPr>
          <a:xfrm>
            <a:off x="7200000" y="4092120"/>
            <a:ext cx="2004480" cy="3643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1" lang="en-PH" sz="1800" spc="-1" strike="noStrike">
                <a:latin typeface="Lato"/>
              </a:rPr>
              <a:t>6 na taong gulang</a:t>
            </a:r>
            <a:endParaRPr b="0" lang="en-PH" sz="18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"/>
          <p:cNvSpPr/>
          <p:nvPr/>
        </p:nvSpPr>
        <p:spPr>
          <a:xfrm>
            <a:off x="1080000" y="1800000"/>
            <a:ext cx="9898920" cy="2519280"/>
          </a:xfrm>
          <a:prstGeom prst="rect">
            <a:avLst/>
          </a:prstGeom>
          <a:solidFill>
            <a:srgbClr val="ffd8ce"/>
          </a:solidFill>
          <a:ln w="57240">
            <a:solidFill>
              <a:srgbClr val="3465a4"/>
            </a:solidFill>
            <a:round/>
          </a:ln>
        </p:spPr>
        <p:style>
          <a:lnRef idx="0"/>
          <a:fillRef idx="0"/>
          <a:effectRef idx="0"/>
          <a:fontRef idx="minor"/>
        </p:style>
      </p:sp>
      <p:sp>
        <p:nvSpPr>
          <p:cNvPr id="142" name=""/>
          <p:cNvSpPr/>
          <p:nvPr/>
        </p:nvSpPr>
        <p:spPr>
          <a:xfrm>
            <a:off x="1440720" y="2160000"/>
            <a:ext cx="9178200" cy="1799280"/>
          </a:xfrm>
          <a:prstGeom prst="rect">
            <a:avLst/>
          </a:prstGeom>
          <a:solidFill>
            <a:srgbClr val="81d41a">
              <a:alpha val="25000"/>
            </a:srgbClr>
          </a:solidFill>
          <a:ln w="57240">
            <a:solidFill>
              <a:srgbClr val="2a6099"/>
            </a:solidFill>
            <a:prstDash val="lgDash"/>
            <a:round/>
          </a:ln>
        </p:spPr>
        <p:style>
          <a:lnRef idx="0"/>
          <a:fillRef idx="0"/>
          <a:effectRef idx="0"/>
          <a:fontRef idx="minor"/>
        </p:style>
        <p:txBody>
          <a:bodyPr lIns="118440" rIns="118440" tIns="73440" bIns="73440" anchor="t">
            <a:noAutofit/>
          </a:bodyPr>
          <a:p>
            <a:pPr algn="ctr"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r>
              <a:rPr b="0" lang="en-PH" sz="3600" spc="-1" strike="noStrike">
                <a:solidFill>
                  <a:srgbClr val="000000"/>
                </a:solidFill>
                <a:latin typeface="Lato"/>
                <a:ea typeface="DejaVu Sans"/>
              </a:rPr>
              <a:t>Pagtukoy at Pagbigkas sa </a:t>
            </a:r>
            <a:endParaRPr b="0" lang="en-PH" sz="3600" spc="-1" strike="noStrike"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r>
              <a:rPr b="0" lang="en-PH" sz="3600" spc="-1" strike="noStrike">
                <a:solidFill>
                  <a:srgbClr val="000000"/>
                </a:solidFill>
                <a:latin typeface="Lato"/>
                <a:ea typeface="DejaVu Sans"/>
              </a:rPr>
              <a:t>Kambal-Katinig at Diptonggo</a:t>
            </a:r>
            <a:endParaRPr b="0" lang="en-PH" sz="36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2652</TotalTime>
  <Application>LibreOffice/7.2.5.2$MacOSX_X86_64 LibreOffice_project/499f9727c189e6ef3471021d6132d4c694f357e5</Application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2023-02-18T00:00:59Z</dcterms:created>
  <dc:creator>Microsoft Office User</dc:creator>
  <dc:description/>
  <dc:language>en-PH</dc:language>
  <cp:lastModifiedBy/>
  <dcterms:modified xsi:type="dcterms:W3CDTF">2023-08-05T14:47:05Z</dcterms:modified>
  <cp:revision>252</cp:revision>
  <dc:subject/>
  <dc:title>PowerPoint Presentation</dc:titl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PresentationFormat">
    <vt:lpwstr>Custom</vt:lpwstr>
  </property>
  <property fmtid="{D5CDD505-2E9C-101B-9397-08002B2CF9AE}" pid="3" name="Slides">
    <vt:r8>6</vt:r8>
  </property>
</Properties>
</file>