
<file path=[Content_Types].xml><?xml version="1.0" encoding="utf-8"?>
<Types xmlns="http://schemas.openxmlformats.org/package/2006/content-types">
  <Default Extension="xml" ContentType="application/xml"/>
  <Default Extension="rels" ContentType="application/vnd.openxmlformats-package.relationships+xml"/>
  <Default Extension="png" ContentType="image/png"/>
  <Default Extension="jpeg" ContentType="image/jpeg"/>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_rels/.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_rels/slideMaster3.xml.rels" ContentType="application/vnd.openxmlformats-package.relationships+xml"/>
  <Override PartName="/ppt/slideMasters/_rels/slideMaster1.xml.rels" ContentType="application/vnd.openxmlformats-package.relationships+xml"/>
  <Override PartName="/ppt/slideMasters/_rels/slideMaster2.xml.rels" ContentType="application/vnd.openxmlformats-package.relationships+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_rels/presentation.xml.rels" ContentType="application/vnd.openxmlformats-package.relationships+xml"/>
  <Override PartName="/ppt/media/image1.png" ContentType="image/png"/>
  <Override PartName="/ppt/media/image2.png" ContentType="image/png"/>
  <Override PartName="/ppt/media/image3.png" ContentType="image/png"/>
  <Override PartName="/ppt/media/image4.png" ContentType="image/png"/>
  <Override PartName="/ppt/media/image6.png" ContentType="image/png"/>
  <Override PartName="/ppt/media/image11.png" ContentType="image/png"/>
  <Override PartName="/ppt/media/image7.png" ContentType="image/png"/>
  <Override PartName="/ppt/media/image12.png" ContentType="image/png"/>
  <Override PartName="/ppt/media/image8.png" ContentType="image/png"/>
  <Override PartName="/ppt/media/image13.png" ContentType="image/png"/>
  <Override PartName="/ppt/media/image10.png" ContentType="image/png"/>
  <Override PartName="/ppt/media/image9.png" ContentType="image/png"/>
  <Override PartName="/ppt/media/image14.png" ContentType="image/png"/>
  <Override PartName="/ppt/media/image5.png" ContentType="image/png"/>
  <Override PartName="/ppt/media/image15.png" ContentType="image/png"/>
  <Override PartName="/ppt/presProps.xml" ContentType="application/vnd.openxmlformats-officedocument.presentationml.presProps+xml"/>
  <Override PartName="/ppt/slideLayouts/slideLayout19.xml" ContentType="application/vnd.openxmlformats-officedocument.presentationml.slideLayout+xml"/>
  <Override PartName="/ppt/slideLayouts/slideLayout8.xml" ContentType="application/vnd.openxmlformats-officedocument.presentationml.slideLayout+xml"/>
  <Override PartName="/ppt/slideLayouts/slideLayout17.xml" ContentType="application/vnd.openxmlformats-officedocument.presentationml.slideLayout+xml"/>
  <Override PartName="/ppt/slideLayouts/slideLayout20.xml" ContentType="application/vnd.openxmlformats-officedocument.presentationml.slideLayout+xml"/>
  <Override PartName="/ppt/slideLayouts/slideLayout9.xml" ContentType="application/vnd.openxmlformats-officedocument.presentationml.slideLayout+xml"/>
  <Override PartName="/ppt/slideLayouts/slideLayout18.xml" ContentType="application/vnd.openxmlformats-officedocument.presentationml.slideLayout+xml"/>
  <Override PartName="/ppt/slideLayouts/slideLayout21.xml" ContentType="application/vnd.openxmlformats-officedocument.presentationml.slideLayout+xml"/>
  <Override PartName="/ppt/slideLayouts/slideLayout10.xml" ContentType="application/vnd.openxmlformats-officedocument.presentationml.slideLayout+xml"/>
  <Override PartName="/ppt/slideLayouts/slideLayout1.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1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13.xml" ContentType="application/vnd.openxmlformats-officedocument.presentationml.slideLayout+xml"/>
  <Override PartName="/ppt/slideLayouts/_rels/slideLayout34.xml.rels" ContentType="application/vnd.openxmlformats-package.relationships+xml"/>
  <Override PartName="/ppt/slideLayouts/_rels/slideLayout33.xml.rels" ContentType="application/vnd.openxmlformats-package.relationships+xml"/>
  <Override PartName="/ppt/slideLayouts/_rels/slideLayout9.xml.rels" ContentType="application/vnd.openxmlformats-package.relationships+xml"/>
  <Override PartName="/ppt/slideLayouts/_rels/slideLayout32.xml.rels" ContentType="application/vnd.openxmlformats-package.relationships+xml"/>
  <Override PartName="/ppt/slideLayouts/_rels/slideLayout21.xml.rels" ContentType="application/vnd.openxmlformats-package.relationships+xml"/>
  <Override PartName="/ppt/slideLayouts/_rels/slideLayout24.xml.rels" ContentType="application/vnd.openxmlformats-package.relationships+xml"/>
  <Override PartName="/ppt/slideLayouts/_rels/slideLayout16.xml.rels" ContentType="application/vnd.openxmlformats-package.relationships+xml"/>
  <Override PartName="/ppt/slideLayouts/_rels/slideLayout31.xml.rels" ContentType="application/vnd.openxmlformats-package.relationships+xml"/>
  <Override PartName="/ppt/slideLayouts/_rels/slideLayout20.xml.rels" ContentType="application/vnd.openxmlformats-package.relationships+xml"/>
  <Override PartName="/ppt/slideLayouts/_rels/slideLayout23.xml.rels" ContentType="application/vnd.openxmlformats-package.relationships+xml"/>
  <Override PartName="/ppt/slideLayouts/_rels/slideLayout15.xml.rels" ContentType="application/vnd.openxmlformats-package.relationships+xml"/>
  <Override PartName="/ppt/slideLayouts/_rels/slideLayout30.xml.rels" ContentType="application/vnd.openxmlformats-package.relationships+xml"/>
  <Override PartName="/ppt/slideLayouts/_rels/slideLayout29.xml.rels" ContentType="application/vnd.openxmlformats-package.relationships+xml"/>
  <Override PartName="/ppt/slideLayouts/_rels/slideLayout22.xml.rels" ContentType="application/vnd.openxmlformats-package.relationships+xml"/>
  <Override PartName="/ppt/slideLayouts/_rels/slideLayout14.xml.rels" ContentType="application/vnd.openxmlformats-package.relationships+xml"/>
  <Override PartName="/ppt/slideLayouts/_rels/slideLayout28.xml.rels" ContentType="application/vnd.openxmlformats-package.relationships+xml"/>
  <Override PartName="/ppt/slideLayouts/_rels/slideLayout36.xml.rels" ContentType="application/vnd.openxmlformats-package.relationships+xml"/>
  <Override PartName="/ppt/slideLayouts/_rels/slideLayout7.xml.rels" ContentType="application/vnd.openxmlformats-package.relationships+xml"/>
  <Override PartName="/ppt/slideLayouts/_rels/slideLayout6.xml.rels" ContentType="application/vnd.openxmlformats-package.relationships+xml"/>
  <Override PartName="/ppt/slideLayouts/_rels/slideLayout5.xml.rels" ContentType="application/vnd.openxmlformats-package.relationships+xml"/>
  <Override PartName="/ppt/slideLayouts/_rels/slideLayout4.xml.rels" ContentType="application/vnd.openxmlformats-package.relationships+xml"/>
  <Override PartName="/ppt/slideLayouts/_rels/slideLayout27.xml.rels" ContentType="application/vnd.openxmlformats-package.relationships+xml"/>
  <Override PartName="/ppt/slideLayouts/_rels/slideLayout13.xml.rels" ContentType="application/vnd.openxmlformats-package.relationships+xml"/>
  <Override PartName="/ppt/slideLayouts/_rels/slideLayout35.xml.rels" ContentType="application/vnd.openxmlformats-package.relationships+xml"/>
  <Override PartName="/ppt/slideLayouts/_rels/slideLayout3.xml.rels" ContentType="application/vnd.openxmlformats-package.relationships+xml"/>
  <Override PartName="/ppt/slideLayouts/_rels/slideLayout2.xml.rels" ContentType="application/vnd.openxmlformats-package.relationships+xml"/>
  <Override PartName="/ppt/slideLayouts/_rels/slideLayout8.xml.rels" ContentType="application/vnd.openxmlformats-package.relationships+xml"/>
  <Override PartName="/ppt/slideLayouts/_rels/slideLayout1.xml.rels" ContentType="application/vnd.openxmlformats-package.relationships+xml"/>
  <Override PartName="/ppt/slideLayouts/_rels/slideLayout12.xml.rels" ContentType="application/vnd.openxmlformats-package.relationships+xml"/>
  <Override PartName="/ppt/slideLayouts/_rels/slideLayout19.xml.rels" ContentType="application/vnd.openxmlformats-package.relationships+xml"/>
  <Override PartName="/ppt/slideLayouts/_rels/slideLayout25.xml.rels" ContentType="application/vnd.openxmlformats-package.relationships+xml"/>
  <Override PartName="/ppt/slideLayouts/_rels/slideLayout10.xml.rels" ContentType="application/vnd.openxmlformats-package.relationships+xml"/>
  <Override PartName="/ppt/slideLayouts/_rels/slideLayout17.xml.rels" ContentType="application/vnd.openxmlformats-package.relationships+xml"/>
  <Override PartName="/ppt/slideLayouts/_rels/slideLayout26.xml.rels" ContentType="application/vnd.openxmlformats-package.relationships+xml"/>
  <Override PartName="/ppt/slideLayouts/_rels/slideLayout18.xml.rels" ContentType="application/vnd.openxmlformats-package.relationships+xml"/>
  <Override PartName="/ppt/slideLayouts/_rels/slideLayout11.xml.rels" ContentType="application/vnd.openxmlformats-package.relationships+xml"/>
  <Override PartName="/ppt/slideLayouts/slideLayout5.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6.xml" ContentType="application/vnd.openxmlformats-officedocument.presentationml.slideLayout+xml"/>
  <Override PartName="/ppt/slideLayouts/slideLayout16.xml" ContentType="application/vnd.openxmlformats-officedocument.presentationml.slideLayout+xml"/>
  <Override PartName="/ppt/slideLayouts/slideLayout7.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26.xml" ContentType="application/vnd.openxmlformats-officedocument.presentationml.slideLayout+xml"/>
  <Override PartName="/ppt/slideLayouts/slideLayout32.xml" ContentType="application/vnd.openxmlformats-officedocument.presentationml.slideLayout+xml"/>
  <Override PartName="/ppt/slideLayouts/slideLayout27.xml" ContentType="application/vnd.openxmlformats-officedocument.presentationml.slideLayout+xml"/>
  <Override PartName="/ppt/slideLayouts/slideLayout33.xml" ContentType="application/vnd.openxmlformats-officedocument.presentationml.slideLayout+xml"/>
  <Override PartName="/ppt/slideLayouts/slideLayout28.xml" ContentType="application/vnd.openxmlformats-officedocument.presentationml.slideLayout+xml"/>
  <Override PartName="/ppt/slideLayouts/slideLayout34.xml" ContentType="application/vnd.openxmlformats-officedocument.presentationml.slideLayout+xml"/>
  <Override PartName="/ppt/slideLayouts/slideLayout29.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s/_rels/slide12.xml.rels" ContentType="application/vnd.openxmlformats-package.relationships+xml"/>
  <Override PartName="/ppt/slides/_rels/slide11.xml.rels" ContentType="application/vnd.openxmlformats-package.relationships+xml"/>
  <Override PartName="/ppt/slides/_rels/slide10.xml.rels" ContentType="application/vnd.openxmlformats-package.relationships+xml"/>
  <Override PartName="/ppt/slides/_rels/slide1.xml.rels" ContentType="application/vnd.openxmlformats-package.relationships+xml"/>
  <Override PartName="/ppt/slides/_rels/slide8.xml.rels" ContentType="application/vnd.openxmlformats-package.relationships+xml"/>
  <Override PartName="/ppt/slides/_rels/slide7.xml.rels" ContentType="application/vnd.openxmlformats-package.relationships+xml"/>
  <Override PartName="/ppt/slides/_rels/slide6.xml.rels" ContentType="application/vnd.openxmlformats-package.relationships+xml"/>
  <Override PartName="/ppt/slides/_rels/slide2.xml.rels" ContentType="application/vnd.openxmlformats-package.relationships+xml"/>
  <Override PartName="/ppt/slides/_rels/slide9.xml.rels" ContentType="application/vnd.openxmlformats-package.relationships+xml"/>
  <Override PartName="/ppt/slides/_rels/slide4.xml.rels" ContentType="application/vnd.openxmlformats-package.relationships+xml"/>
  <Override PartName="/ppt/slides/_rels/slide5.xml.rels" ContentType="application/vnd.openxmlformats-package.relationships+xml"/>
  <Override PartName="/ppt/slides/_rels/slide3.xml.rels" ContentType="application/vnd.openxmlformats-package.relationships+xml"/>
  <Override PartName="/ppt/slides/slide1.xml" ContentType="application/vnd.openxmlformats-officedocument.presentationml.slide+xml"/>
  <Override PartName="/ppt/slides/slide10.xml" ContentType="application/vnd.openxmlformats-officedocument.presentationml.slide+xml"/>
  <Override PartName="/ppt/slides/slide2.xml" ContentType="application/vnd.openxmlformats-officedocument.presentationml.slide+xml"/>
  <Override PartName="/ppt/slides/slide11.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3.xml" ContentType="application/vnd.openxmlformats-officedocument.presentationml.slide+xml"/>
  <Override PartName="/ppt/slides/slide12.xml" ContentType="application/vnd.openxmlformats-officedocument.presentationml.slid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custom-properties" Target="docProps/custom.xml"/><Relationship Id="rId4" Type="http://schemas.openxmlformats.org/officeDocument/2006/relationships/officeDocument" Target="ppt/presentation.xml"/>
</Relationships>
</file>

<file path=ppt/presentation.xml><?xml version="1.0" encoding="utf-8"?>
<p:presentation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sldMasterIdLst>
    <p:sldMasterId id="2147483648" r:id="rId2"/>
    <p:sldMasterId id="2147483661" r:id="rId3"/>
    <p:sldMasterId id="2147483674" r:id="rId4"/>
  </p:sld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Lst>
  <p:sldSz cx="12192000" cy="6858000"/>
  <p:notesSz cx="7772400" cy="10058400"/>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ationPr>
</file>

<file path=ppt/_rels/presentation.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Master" Target="slideMasters/slideMaster1.xml"/><Relationship Id="rId3" Type="http://schemas.openxmlformats.org/officeDocument/2006/relationships/slideMaster" Target="slideMasters/slideMaster2.xml"/><Relationship Id="rId4" Type="http://schemas.openxmlformats.org/officeDocument/2006/relationships/slideMaster" Target="slideMasters/slideMaster3.xml"/><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9" Type="http://schemas.openxmlformats.org/officeDocument/2006/relationships/slide" Target="slides/slide5.xml"/><Relationship Id="rId10" Type="http://schemas.openxmlformats.org/officeDocument/2006/relationships/slide" Target="slides/slide6.xml"/><Relationship Id="rId11" Type="http://schemas.openxmlformats.org/officeDocument/2006/relationships/slide" Target="slides/slide7.xml"/><Relationship Id="rId12" Type="http://schemas.openxmlformats.org/officeDocument/2006/relationships/slide" Target="slides/slide8.xml"/><Relationship Id="rId13" Type="http://schemas.openxmlformats.org/officeDocument/2006/relationships/slide" Target="slides/slide9.xml"/><Relationship Id="rId14" Type="http://schemas.openxmlformats.org/officeDocument/2006/relationships/slide" Target="slides/slide10.xml"/><Relationship Id="rId15" Type="http://schemas.openxmlformats.org/officeDocument/2006/relationships/slide" Target="slides/slide11.xml"/><Relationship Id="rId16" Type="http://schemas.openxmlformats.org/officeDocument/2006/relationships/slide" Target="slides/slide12.xml"/><Relationship Id="rId17" Type="http://schemas.openxmlformats.org/officeDocument/2006/relationships/presProps" Target="presProps.xml"/>
</Relationship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20.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1.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2.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5.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6.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7.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8.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9.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30.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1.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2.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3.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4.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5.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6.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27"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28" name="PlaceHolder 2"/>
          <p:cNvSpPr>
            <a:spLocks noGrp="1"/>
          </p:cNvSpPr>
          <p:nvPr>
            <p:ph/>
          </p:nvPr>
        </p:nvSpPr>
        <p:spPr>
          <a:xfrm>
            <a:off x="609480" y="1604520"/>
            <a:ext cx="109724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9" name="PlaceHolder 3"/>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1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30"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31"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32"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33"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34" name="PlaceHolder 5"/>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1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35"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36" name="PlaceHolder 2"/>
          <p:cNvSpPr>
            <a:spLocks noGrp="1"/>
          </p:cNvSpPr>
          <p:nvPr>
            <p:ph/>
          </p:nvPr>
        </p:nvSpPr>
        <p:spPr>
          <a:xfrm>
            <a:off x="60948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37" name="PlaceHolder 3"/>
          <p:cNvSpPr>
            <a:spLocks noGrp="1"/>
          </p:cNvSpPr>
          <p:nvPr>
            <p:ph/>
          </p:nvPr>
        </p:nvSpPr>
        <p:spPr>
          <a:xfrm>
            <a:off x="431964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38" name="PlaceHolder 4"/>
          <p:cNvSpPr>
            <a:spLocks noGrp="1"/>
          </p:cNvSpPr>
          <p:nvPr>
            <p:ph/>
          </p:nvPr>
        </p:nvSpPr>
        <p:spPr>
          <a:xfrm>
            <a:off x="802980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39" name="PlaceHolder 5"/>
          <p:cNvSpPr>
            <a:spLocks noGrp="1"/>
          </p:cNvSpPr>
          <p:nvPr>
            <p:ph/>
          </p:nvPr>
        </p:nvSpPr>
        <p:spPr>
          <a:xfrm>
            <a:off x="60948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40" name="PlaceHolder 6"/>
          <p:cNvSpPr>
            <a:spLocks noGrp="1"/>
          </p:cNvSpPr>
          <p:nvPr>
            <p:ph/>
          </p:nvPr>
        </p:nvSpPr>
        <p:spPr>
          <a:xfrm>
            <a:off x="431964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41" name="PlaceHolder 7"/>
          <p:cNvSpPr>
            <a:spLocks noGrp="1"/>
          </p:cNvSpPr>
          <p:nvPr>
            <p:ph/>
          </p:nvPr>
        </p:nvSpPr>
        <p:spPr>
          <a:xfrm>
            <a:off x="802980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1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49"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50" name="PlaceHolder 2"/>
          <p:cNvSpPr>
            <a:spLocks noGrp="1"/>
          </p:cNvSpPr>
          <p:nvPr>
            <p:ph type="subTitle"/>
          </p:nvPr>
        </p:nvSpPr>
        <p:spPr>
          <a:xfrm>
            <a:off x="609480" y="1604520"/>
            <a:ext cx="10972440" cy="3977280"/>
          </a:xfrm>
          <a:prstGeom prst="rect">
            <a:avLst/>
          </a:prstGeom>
          <a:noFill/>
          <a:ln w="0">
            <a:noFill/>
          </a:ln>
        </p:spPr>
        <p:txBody>
          <a:bodyPr lIns="0" rIns="0" tIns="0" bIns="0" anchor="ctr">
            <a:noAutofit/>
          </a:bodyPr>
          <a:p>
            <a:pPr algn="ctr">
              <a:buNone/>
            </a:pPr>
            <a:endParaRPr b="0" lang="en-PH" sz="3200" spc="-1" strike="noStrike">
              <a:latin typeface="Arial"/>
            </a:endParaRPr>
          </a:p>
        </p:txBody>
      </p:sp>
    </p:spTree>
  </p:cSld>
</p:sldLayout>
</file>

<file path=ppt/slideLayouts/slideLayout1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51"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52" name="PlaceHolder 2"/>
          <p:cNvSpPr>
            <a:spLocks noGrp="1"/>
          </p:cNvSpPr>
          <p:nvPr>
            <p:ph/>
          </p:nvPr>
        </p:nvSpPr>
        <p:spPr>
          <a:xfrm>
            <a:off x="609480" y="1604520"/>
            <a:ext cx="10972440" cy="397728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1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53"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54"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55"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1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56"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Tree>
  </p:cSld>
</p:sldLayout>
</file>

<file path=ppt/slideLayouts/slideLayout1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57" name="PlaceHolder 1"/>
          <p:cNvSpPr>
            <a:spLocks noGrp="1"/>
          </p:cNvSpPr>
          <p:nvPr>
            <p:ph type="subTitle"/>
          </p:nvPr>
        </p:nvSpPr>
        <p:spPr>
          <a:xfrm>
            <a:off x="609480" y="273600"/>
            <a:ext cx="10972440" cy="5307840"/>
          </a:xfrm>
          <a:prstGeom prst="rect">
            <a:avLst/>
          </a:prstGeom>
          <a:noFill/>
          <a:ln w="0">
            <a:noFill/>
          </a:ln>
        </p:spPr>
        <p:txBody>
          <a:bodyPr lIns="0" rIns="0" tIns="0" bIns="0" anchor="ctr">
            <a:noAutofit/>
          </a:bodyPr>
          <a:p>
            <a:pPr algn="ctr">
              <a:buNone/>
            </a:pPr>
            <a:endParaRPr b="0" lang="en-PH" sz="3200" spc="-1" strike="noStrike">
              <a:latin typeface="Arial"/>
            </a:endParaRPr>
          </a:p>
        </p:txBody>
      </p:sp>
    </p:spTree>
  </p:cSld>
</p:sldLayout>
</file>

<file path=ppt/slideLayouts/slideLayout1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58"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59"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60"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61"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6"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7" name="PlaceHolder 2"/>
          <p:cNvSpPr>
            <a:spLocks noGrp="1"/>
          </p:cNvSpPr>
          <p:nvPr>
            <p:ph type="subTitle"/>
          </p:nvPr>
        </p:nvSpPr>
        <p:spPr>
          <a:xfrm>
            <a:off x="609480" y="1604520"/>
            <a:ext cx="10972440" cy="3977280"/>
          </a:xfrm>
          <a:prstGeom prst="rect">
            <a:avLst/>
          </a:prstGeom>
          <a:noFill/>
          <a:ln w="0">
            <a:noFill/>
          </a:ln>
        </p:spPr>
        <p:txBody>
          <a:bodyPr lIns="0" rIns="0" tIns="0" bIns="0" anchor="ctr">
            <a:noAutofit/>
          </a:bodyPr>
          <a:p>
            <a:pPr algn="ctr">
              <a:buNone/>
            </a:pPr>
            <a:endParaRPr b="0" lang="en-PH" sz="3200" spc="-1" strike="noStrike">
              <a:latin typeface="Arial"/>
            </a:endParaRPr>
          </a:p>
        </p:txBody>
      </p:sp>
    </p:spTree>
  </p:cSld>
</p:sldLayout>
</file>

<file path=ppt/slideLayouts/slideLayout2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62"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63"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64"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65" name="PlaceHolder 4"/>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2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66"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67"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68"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69" name="PlaceHolder 4"/>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2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70"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71" name="PlaceHolder 2"/>
          <p:cNvSpPr>
            <a:spLocks noGrp="1"/>
          </p:cNvSpPr>
          <p:nvPr>
            <p:ph/>
          </p:nvPr>
        </p:nvSpPr>
        <p:spPr>
          <a:xfrm>
            <a:off x="609480" y="1604520"/>
            <a:ext cx="109724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72" name="PlaceHolder 3"/>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2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73"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74"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75"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76"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77" name="PlaceHolder 5"/>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2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78"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79" name="PlaceHolder 2"/>
          <p:cNvSpPr>
            <a:spLocks noGrp="1"/>
          </p:cNvSpPr>
          <p:nvPr>
            <p:ph/>
          </p:nvPr>
        </p:nvSpPr>
        <p:spPr>
          <a:xfrm>
            <a:off x="60948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80" name="PlaceHolder 3"/>
          <p:cNvSpPr>
            <a:spLocks noGrp="1"/>
          </p:cNvSpPr>
          <p:nvPr>
            <p:ph/>
          </p:nvPr>
        </p:nvSpPr>
        <p:spPr>
          <a:xfrm>
            <a:off x="431964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81" name="PlaceHolder 4"/>
          <p:cNvSpPr>
            <a:spLocks noGrp="1"/>
          </p:cNvSpPr>
          <p:nvPr>
            <p:ph/>
          </p:nvPr>
        </p:nvSpPr>
        <p:spPr>
          <a:xfrm>
            <a:off x="802980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82" name="PlaceHolder 5"/>
          <p:cNvSpPr>
            <a:spLocks noGrp="1"/>
          </p:cNvSpPr>
          <p:nvPr>
            <p:ph/>
          </p:nvPr>
        </p:nvSpPr>
        <p:spPr>
          <a:xfrm>
            <a:off x="60948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83" name="PlaceHolder 6"/>
          <p:cNvSpPr>
            <a:spLocks noGrp="1"/>
          </p:cNvSpPr>
          <p:nvPr>
            <p:ph/>
          </p:nvPr>
        </p:nvSpPr>
        <p:spPr>
          <a:xfrm>
            <a:off x="431964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84" name="PlaceHolder 7"/>
          <p:cNvSpPr>
            <a:spLocks noGrp="1"/>
          </p:cNvSpPr>
          <p:nvPr>
            <p:ph/>
          </p:nvPr>
        </p:nvSpPr>
        <p:spPr>
          <a:xfrm>
            <a:off x="802980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2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2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88"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89" name="PlaceHolder 2"/>
          <p:cNvSpPr>
            <a:spLocks noGrp="1"/>
          </p:cNvSpPr>
          <p:nvPr>
            <p:ph type="subTitle"/>
          </p:nvPr>
        </p:nvSpPr>
        <p:spPr>
          <a:xfrm>
            <a:off x="609480" y="1604520"/>
            <a:ext cx="10972440" cy="3977280"/>
          </a:xfrm>
          <a:prstGeom prst="rect">
            <a:avLst/>
          </a:prstGeom>
          <a:noFill/>
          <a:ln w="0">
            <a:noFill/>
          </a:ln>
        </p:spPr>
        <p:txBody>
          <a:bodyPr lIns="0" rIns="0" tIns="0" bIns="0" anchor="ctr">
            <a:noAutofit/>
          </a:bodyPr>
          <a:p>
            <a:pPr algn="ctr">
              <a:buNone/>
            </a:pPr>
            <a:endParaRPr b="0" lang="en-PH" sz="3200" spc="-1" strike="noStrike">
              <a:latin typeface="Arial"/>
            </a:endParaRPr>
          </a:p>
        </p:txBody>
      </p:sp>
    </p:spTree>
  </p:cSld>
</p:sldLayout>
</file>

<file path=ppt/slideLayouts/slideLayout2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90"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91" name="PlaceHolder 2"/>
          <p:cNvSpPr>
            <a:spLocks noGrp="1"/>
          </p:cNvSpPr>
          <p:nvPr>
            <p:ph/>
          </p:nvPr>
        </p:nvSpPr>
        <p:spPr>
          <a:xfrm>
            <a:off x="609480" y="1604520"/>
            <a:ext cx="10972440" cy="397728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2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92"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93"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94"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2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95"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Tree>
  </p:cSld>
</p:sldLayout>
</file>

<file path=ppt/slideLayouts/slideLayout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8"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9" name="PlaceHolder 2"/>
          <p:cNvSpPr>
            <a:spLocks noGrp="1"/>
          </p:cNvSpPr>
          <p:nvPr>
            <p:ph/>
          </p:nvPr>
        </p:nvSpPr>
        <p:spPr>
          <a:xfrm>
            <a:off x="609480" y="1604520"/>
            <a:ext cx="10972440" cy="397728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3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96" name="PlaceHolder 1"/>
          <p:cNvSpPr>
            <a:spLocks noGrp="1"/>
          </p:cNvSpPr>
          <p:nvPr>
            <p:ph type="subTitle"/>
          </p:nvPr>
        </p:nvSpPr>
        <p:spPr>
          <a:xfrm>
            <a:off x="609480" y="273600"/>
            <a:ext cx="10972440" cy="5307840"/>
          </a:xfrm>
          <a:prstGeom prst="rect">
            <a:avLst/>
          </a:prstGeom>
          <a:noFill/>
          <a:ln w="0">
            <a:noFill/>
          </a:ln>
        </p:spPr>
        <p:txBody>
          <a:bodyPr lIns="0" rIns="0" tIns="0" bIns="0" anchor="ctr">
            <a:noAutofit/>
          </a:bodyPr>
          <a:p>
            <a:pPr algn="ctr">
              <a:buNone/>
            </a:pPr>
            <a:endParaRPr b="0" lang="en-PH" sz="3200" spc="-1" strike="noStrike">
              <a:latin typeface="Arial"/>
            </a:endParaRPr>
          </a:p>
        </p:txBody>
      </p:sp>
    </p:spTree>
  </p:cSld>
</p:sldLayout>
</file>

<file path=ppt/slideLayouts/slideLayout3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97"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98"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99"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100"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3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01"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02"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103"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04" name="PlaceHolder 4"/>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3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105"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06"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07"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08" name="PlaceHolder 4"/>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3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109"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10" name="PlaceHolder 2"/>
          <p:cNvSpPr>
            <a:spLocks noGrp="1"/>
          </p:cNvSpPr>
          <p:nvPr>
            <p:ph/>
          </p:nvPr>
        </p:nvSpPr>
        <p:spPr>
          <a:xfrm>
            <a:off x="609480" y="1604520"/>
            <a:ext cx="109724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11" name="PlaceHolder 3"/>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3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112"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13"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14"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15"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16" name="PlaceHolder 5"/>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3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117"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18" name="PlaceHolder 2"/>
          <p:cNvSpPr>
            <a:spLocks noGrp="1"/>
          </p:cNvSpPr>
          <p:nvPr>
            <p:ph/>
          </p:nvPr>
        </p:nvSpPr>
        <p:spPr>
          <a:xfrm>
            <a:off x="60948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19" name="PlaceHolder 3"/>
          <p:cNvSpPr>
            <a:spLocks noGrp="1"/>
          </p:cNvSpPr>
          <p:nvPr>
            <p:ph/>
          </p:nvPr>
        </p:nvSpPr>
        <p:spPr>
          <a:xfrm>
            <a:off x="431964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20" name="PlaceHolder 4"/>
          <p:cNvSpPr>
            <a:spLocks noGrp="1"/>
          </p:cNvSpPr>
          <p:nvPr>
            <p:ph/>
          </p:nvPr>
        </p:nvSpPr>
        <p:spPr>
          <a:xfrm>
            <a:off x="802980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21" name="PlaceHolder 5"/>
          <p:cNvSpPr>
            <a:spLocks noGrp="1"/>
          </p:cNvSpPr>
          <p:nvPr>
            <p:ph/>
          </p:nvPr>
        </p:nvSpPr>
        <p:spPr>
          <a:xfrm>
            <a:off x="60948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22" name="PlaceHolder 6"/>
          <p:cNvSpPr>
            <a:spLocks noGrp="1"/>
          </p:cNvSpPr>
          <p:nvPr>
            <p:ph/>
          </p:nvPr>
        </p:nvSpPr>
        <p:spPr>
          <a:xfrm>
            <a:off x="431964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23" name="PlaceHolder 7"/>
          <p:cNvSpPr>
            <a:spLocks noGrp="1"/>
          </p:cNvSpPr>
          <p:nvPr>
            <p:ph/>
          </p:nvPr>
        </p:nvSpPr>
        <p:spPr>
          <a:xfrm>
            <a:off x="802980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10"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1"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12"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3"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Tree>
  </p:cSld>
</p:sldLayout>
</file>

<file path=ppt/slideLayouts/slideLayout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4" name="PlaceHolder 1"/>
          <p:cNvSpPr>
            <a:spLocks noGrp="1"/>
          </p:cNvSpPr>
          <p:nvPr>
            <p:ph type="subTitle"/>
          </p:nvPr>
        </p:nvSpPr>
        <p:spPr>
          <a:xfrm>
            <a:off x="609480" y="273600"/>
            <a:ext cx="10972440" cy="5307840"/>
          </a:xfrm>
          <a:prstGeom prst="rect">
            <a:avLst/>
          </a:prstGeom>
          <a:noFill/>
          <a:ln w="0">
            <a:noFill/>
          </a:ln>
        </p:spPr>
        <p:txBody>
          <a:bodyPr lIns="0" rIns="0" tIns="0" bIns="0" anchor="ctr">
            <a:noAutofit/>
          </a:bodyPr>
          <a:p>
            <a:pPr algn="ctr">
              <a:buNone/>
            </a:pPr>
            <a:endParaRPr b="0" lang="en-PH" sz="3200" spc="-1" strike="noStrike">
              <a:latin typeface="Arial"/>
            </a:endParaRPr>
          </a:p>
        </p:txBody>
      </p:sp>
    </p:spTree>
  </p:cSld>
</p:sldLayout>
</file>

<file path=ppt/slideLayouts/slideLayout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6"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7"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18"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20"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21"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2" name="PlaceHolder 4"/>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24"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5"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6" name="PlaceHolder 4"/>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slideLayout" Target="../slideLayouts/slideLayout1.xml"/><Relationship Id="rId5" Type="http://schemas.openxmlformats.org/officeDocument/2006/relationships/slideLayout" Target="../slideLayouts/slideLayout2.xml"/><Relationship Id="rId6" Type="http://schemas.openxmlformats.org/officeDocument/2006/relationships/slideLayout" Target="../slideLayouts/slideLayout3.xml"/><Relationship Id="rId7" Type="http://schemas.openxmlformats.org/officeDocument/2006/relationships/slideLayout" Target="../slideLayouts/slideLayout4.xml"/><Relationship Id="rId8" Type="http://schemas.openxmlformats.org/officeDocument/2006/relationships/slideLayout" Target="../slideLayouts/slideLayout5.xml"/><Relationship Id="rId9" Type="http://schemas.openxmlformats.org/officeDocument/2006/relationships/slideLayout" Target="../slideLayouts/slideLayout6.xml"/><Relationship Id="rId10" Type="http://schemas.openxmlformats.org/officeDocument/2006/relationships/slideLayout" Target="../slideLayouts/slideLayout7.xml"/><Relationship Id="rId11" Type="http://schemas.openxmlformats.org/officeDocument/2006/relationships/slideLayout" Target="../slideLayouts/slideLayout8.xml"/><Relationship Id="rId12" Type="http://schemas.openxmlformats.org/officeDocument/2006/relationships/slideLayout" Target="../slideLayouts/slideLayout9.xml"/><Relationship Id="rId13" Type="http://schemas.openxmlformats.org/officeDocument/2006/relationships/slideLayout" Target="../slideLayouts/slideLayout10.xml"/><Relationship Id="rId14" Type="http://schemas.openxmlformats.org/officeDocument/2006/relationships/slideLayout" Target="../slideLayouts/slideLayout11.xml"/><Relationship Id="rId15" Type="http://schemas.openxmlformats.org/officeDocument/2006/relationships/slideLayout" Target="../slideLayouts/slideLayout12.xml"/>
</Relationships>
</file>

<file path=ppt/slideMasters/_rels/slideMaster2.xml.rels><?xml version="1.0" encoding="UTF-8"?>
<Relationships xmlns="http://schemas.openxmlformats.org/package/2006/relationships"><Relationship Id="rId1" Type="http://schemas.openxmlformats.org/officeDocument/2006/relationships/theme" Target="../theme/theme2.xml"/><Relationship Id="rId2" Type="http://schemas.openxmlformats.org/officeDocument/2006/relationships/image" Target="../media/image3.png"/><Relationship Id="rId3" Type="http://schemas.openxmlformats.org/officeDocument/2006/relationships/image" Target="../media/image4.png"/><Relationship Id="rId4" Type="http://schemas.openxmlformats.org/officeDocument/2006/relationships/slideLayout" Target="../slideLayouts/slideLayout13.xml"/><Relationship Id="rId5" Type="http://schemas.openxmlformats.org/officeDocument/2006/relationships/slideLayout" Target="../slideLayouts/slideLayout14.xml"/><Relationship Id="rId6" Type="http://schemas.openxmlformats.org/officeDocument/2006/relationships/slideLayout" Target="../slideLayouts/slideLayout15.xml"/><Relationship Id="rId7" Type="http://schemas.openxmlformats.org/officeDocument/2006/relationships/slideLayout" Target="../slideLayouts/slideLayout16.xml"/><Relationship Id="rId8" Type="http://schemas.openxmlformats.org/officeDocument/2006/relationships/slideLayout" Target="../slideLayouts/slideLayout17.xml"/><Relationship Id="rId9" Type="http://schemas.openxmlformats.org/officeDocument/2006/relationships/slideLayout" Target="../slideLayouts/slideLayout18.xml"/><Relationship Id="rId10" Type="http://schemas.openxmlformats.org/officeDocument/2006/relationships/slideLayout" Target="../slideLayouts/slideLayout19.xml"/><Relationship Id="rId11" Type="http://schemas.openxmlformats.org/officeDocument/2006/relationships/slideLayout" Target="../slideLayouts/slideLayout20.xml"/><Relationship Id="rId12" Type="http://schemas.openxmlformats.org/officeDocument/2006/relationships/slideLayout" Target="../slideLayouts/slideLayout21.xml"/><Relationship Id="rId13" Type="http://schemas.openxmlformats.org/officeDocument/2006/relationships/slideLayout" Target="../slideLayouts/slideLayout22.xml"/><Relationship Id="rId14" Type="http://schemas.openxmlformats.org/officeDocument/2006/relationships/slideLayout" Target="../slideLayouts/slideLayout23.xml"/><Relationship Id="rId15" Type="http://schemas.openxmlformats.org/officeDocument/2006/relationships/slideLayout" Target="../slideLayouts/slideLayout24.xml"/>
</Relationships>
</file>

<file path=ppt/slideMasters/_rels/slideMaster3.xml.rels><?xml version="1.0" encoding="UTF-8"?>
<Relationships xmlns="http://schemas.openxmlformats.org/package/2006/relationships"><Relationship Id="rId1" Type="http://schemas.openxmlformats.org/officeDocument/2006/relationships/theme" Target="../theme/theme3.xml"/><Relationship Id="rId2" Type="http://schemas.openxmlformats.org/officeDocument/2006/relationships/image" Target="../media/image5.png"/><Relationship Id="rId3" Type="http://schemas.openxmlformats.org/officeDocument/2006/relationships/slideLayout" Target="../slideLayouts/slideLayout25.xml"/><Relationship Id="rId4" Type="http://schemas.openxmlformats.org/officeDocument/2006/relationships/slideLayout" Target="../slideLayouts/slideLayout26.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 Id="rId9" Type="http://schemas.openxmlformats.org/officeDocument/2006/relationships/slideLayout" Target="../slideLayouts/slideLayout31.xml"/><Relationship Id="rId10" Type="http://schemas.openxmlformats.org/officeDocument/2006/relationships/slideLayout" Target="../slideLayouts/slideLayout32.xml"/><Relationship Id="rId11" Type="http://schemas.openxmlformats.org/officeDocument/2006/relationships/slideLayout" Target="../slideLayouts/slideLayout33.xml"/><Relationship Id="rId12" Type="http://schemas.openxmlformats.org/officeDocument/2006/relationships/slideLayout" Target="../slideLayouts/slideLayout34.xml"/><Relationship Id="rId13" Type="http://schemas.openxmlformats.org/officeDocument/2006/relationships/slideLayout" Target="../slideLayouts/slideLayout35.xml"/><Relationship Id="rId14" Type="http://schemas.openxmlformats.org/officeDocument/2006/relationships/slideLayout" Target="../slideLayouts/slideLayout36.xml"/>
</Relationships>
</file>

<file path=ppt/slideMasters/slideMaster1.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2"/>
          <a:stretch/>
        </a:blipFill>
      </p:bgPr>
    </p:bg>
    <p:spTree>
      <p:nvGrpSpPr>
        <p:cNvPr id="1" name=""/>
        <p:cNvGrpSpPr/>
        <p:nvPr/>
      </p:nvGrpSpPr>
      <p:grpSpPr>
        <a:xfrm>
          <a:off x="0" y="0"/>
          <a:ext cx="0" cy="0"/>
          <a:chOff x="0" y="0"/>
          <a:chExt cx="0" cy="0"/>
        </a:xfrm>
      </p:grpSpPr>
      <p:sp>
        <p:nvSpPr>
          <p:cNvPr id="0" name="Rectangle 6"/>
          <p:cNvSpPr/>
          <p:nvPr/>
        </p:nvSpPr>
        <p:spPr>
          <a:xfrm>
            <a:off x="0" y="0"/>
            <a:ext cx="12179160" cy="6845040"/>
          </a:xfrm>
          <a:prstGeom prst="rect">
            <a:avLst/>
          </a:prstGeom>
          <a:solidFill>
            <a:srgbClr val="ffffff"/>
          </a:solidFill>
          <a:ln w="25560">
            <a:noFill/>
          </a:ln>
        </p:spPr>
        <p:style>
          <a:lnRef idx="0"/>
          <a:fillRef idx="0"/>
          <a:effectRef idx="0"/>
          <a:fontRef idx="minor"/>
        </p:style>
      </p:sp>
      <p:pic>
        <p:nvPicPr>
          <p:cNvPr id="1" name="Picture 4" descr=""/>
          <p:cNvPicPr/>
          <p:nvPr/>
        </p:nvPicPr>
        <p:blipFill>
          <a:blip r:embed="rId3"/>
          <a:stretch/>
        </p:blipFill>
        <p:spPr>
          <a:xfrm>
            <a:off x="333000" y="1801080"/>
            <a:ext cx="2786040" cy="2786040"/>
          </a:xfrm>
          <a:prstGeom prst="rect">
            <a:avLst/>
          </a:prstGeom>
          <a:ln w="0">
            <a:noFill/>
          </a:ln>
        </p:spPr>
      </p:pic>
      <p:sp>
        <p:nvSpPr>
          <p:cNvPr id="2" name="Rectangle 5"/>
          <p:cNvSpPr/>
          <p:nvPr/>
        </p:nvSpPr>
        <p:spPr>
          <a:xfrm>
            <a:off x="3487320" y="1475280"/>
            <a:ext cx="8691480" cy="3849480"/>
          </a:xfrm>
          <a:prstGeom prst="rect">
            <a:avLst/>
          </a:prstGeom>
          <a:solidFill>
            <a:srgbClr val="9c0000"/>
          </a:solidFill>
          <a:ln w="25560">
            <a:noFill/>
          </a:ln>
        </p:spPr>
        <p:style>
          <a:lnRef idx="0"/>
          <a:fillRef idx="0"/>
          <a:effectRef idx="0"/>
          <a:fontRef idx="minor"/>
        </p:style>
      </p:sp>
      <p:sp>
        <p:nvSpPr>
          <p:cNvPr id="3" name="Rectangle 8"/>
          <p:cNvSpPr/>
          <p:nvPr/>
        </p:nvSpPr>
        <p:spPr>
          <a:xfrm>
            <a:off x="3487320" y="5337720"/>
            <a:ext cx="8691480" cy="371160"/>
          </a:xfrm>
          <a:prstGeom prst="rect">
            <a:avLst/>
          </a:prstGeom>
          <a:gradFill rotWithShape="0">
            <a:gsLst>
              <a:gs pos="0">
                <a:srgbClr val="c00000"/>
              </a:gs>
              <a:gs pos="100000">
                <a:srgbClr val="e9bf0e">
                  <a:alpha val="83137"/>
                </a:srgbClr>
              </a:gs>
            </a:gsLst>
            <a:lin ang="0"/>
          </a:gradFill>
          <a:ln w="25560">
            <a:noFill/>
          </a:ln>
        </p:spPr>
        <p:style>
          <a:lnRef idx="0"/>
          <a:fillRef idx="0"/>
          <a:effectRef idx="0"/>
          <a:fontRef idx="minor"/>
        </p:style>
      </p:sp>
      <p:sp>
        <p:nvSpPr>
          <p:cNvPr id="4"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r>
              <a:rPr b="0" lang="en-PH" sz="4400" spc="-1" strike="noStrike">
                <a:latin typeface="Arial"/>
              </a:rPr>
              <a:t>Click to edit the title text format</a:t>
            </a:r>
            <a:endParaRPr b="0" lang="en-PH" sz="4400" spc="-1" strike="noStrike">
              <a:latin typeface="Arial"/>
            </a:endParaRPr>
          </a:p>
        </p:txBody>
      </p:sp>
      <p:sp>
        <p:nvSpPr>
          <p:cNvPr id="5" name="PlaceHolder 2"/>
          <p:cNvSpPr>
            <a:spLocks noGrp="1"/>
          </p:cNvSpPr>
          <p:nvPr>
            <p:ph type="body"/>
          </p:nvPr>
        </p:nvSpPr>
        <p:spPr>
          <a:xfrm>
            <a:off x="609480" y="1604520"/>
            <a:ext cx="10972440" cy="397728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en-PH" sz="3200" spc="-1" strike="noStrike">
                <a:latin typeface="Arial"/>
              </a:rPr>
              <a:t>Click to edit the outline text format</a:t>
            </a:r>
            <a:endParaRPr b="0" lang="en-PH" sz="3200" spc="-1" strike="noStrike">
              <a:latin typeface="Arial"/>
            </a:endParaRPr>
          </a:p>
          <a:p>
            <a:pPr lvl="1" marL="864000" indent="-324000">
              <a:spcBef>
                <a:spcPts val="1134"/>
              </a:spcBef>
              <a:buClr>
                <a:srgbClr val="000000"/>
              </a:buClr>
              <a:buSzPct val="75000"/>
              <a:buFont typeface="Symbol" charset="2"/>
              <a:buChar char=""/>
            </a:pPr>
            <a:r>
              <a:rPr b="0" lang="en-PH" sz="2800" spc="-1" strike="noStrike">
                <a:latin typeface="Arial"/>
              </a:rPr>
              <a:t>Second Outline Level</a:t>
            </a:r>
            <a:endParaRPr b="0" lang="en-PH" sz="2800" spc="-1" strike="noStrike">
              <a:latin typeface="Arial"/>
            </a:endParaRPr>
          </a:p>
          <a:p>
            <a:pPr lvl="2" marL="1296000" indent="-288000">
              <a:spcBef>
                <a:spcPts val="850"/>
              </a:spcBef>
              <a:buClr>
                <a:srgbClr val="000000"/>
              </a:buClr>
              <a:buSzPct val="45000"/>
              <a:buFont typeface="Wingdings" charset="2"/>
              <a:buChar char=""/>
            </a:pPr>
            <a:r>
              <a:rPr b="0" lang="en-PH" sz="2400" spc="-1" strike="noStrike">
                <a:latin typeface="Arial"/>
              </a:rPr>
              <a:t>Third Outline Level</a:t>
            </a:r>
            <a:endParaRPr b="0" lang="en-PH" sz="2400" spc="-1" strike="noStrike">
              <a:latin typeface="Arial"/>
            </a:endParaRPr>
          </a:p>
          <a:p>
            <a:pPr lvl="3" marL="1728000" indent="-216000">
              <a:spcBef>
                <a:spcPts val="567"/>
              </a:spcBef>
              <a:buClr>
                <a:srgbClr val="000000"/>
              </a:buClr>
              <a:buSzPct val="75000"/>
              <a:buFont typeface="Symbol" charset="2"/>
              <a:buChar char=""/>
            </a:pPr>
            <a:r>
              <a:rPr b="0" lang="en-PH" sz="2000" spc="-1" strike="noStrike">
                <a:latin typeface="Arial"/>
              </a:rPr>
              <a:t>Fourth Outline Level</a:t>
            </a:r>
            <a:endParaRPr b="0" lang="en-PH" sz="2000" spc="-1" strike="noStrike">
              <a:latin typeface="Arial"/>
            </a:endParaRPr>
          </a:p>
          <a:p>
            <a:pPr lvl="4" marL="2160000" indent="-216000">
              <a:spcBef>
                <a:spcPts val="283"/>
              </a:spcBef>
              <a:buClr>
                <a:srgbClr val="000000"/>
              </a:buClr>
              <a:buSzPct val="45000"/>
              <a:buFont typeface="Wingdings" charset="2"/>
              <a:buChar char=""/>
            </a:pPr>
            <a:r>
              <a:rPr b="0" lang="en-PH" sz="2000" spc="-1" strike="noStrike">
                <a:latin typeface="Arial"/>
              </a:rPr>
              <a:t>Fifth Outline Level</a:t>
            </a:r>
            <a:endParaRPr b="0" lang="en-PH" sz="2000" spc="-1" strike="noStrike">
              <a:latin typeface="Arial"/>
            </a:endParaRPr>
          </a:p>
          <a:p>
            <a:pPr lvl="5" marL="2592000" indent="-216000">
              <a:spcBef>
                <a:spcPts val="283"/>
              </a:spcBef>
              <a:buClr>
                <a:srgbClr val="000000"/>
              </a:buClr>
              <a:buSzPct val="45000"/>
              <a:buFont typeface="Wingdings" charset="2"/>
              <a:buChar char=""/>
            </a:pPr>
            <a:r>
              <a:rPr b="0" lang="en-PH" sz="2000" spc="-1" strike="noStrike">
                <a:latin typeface="Arial"/>
              </a:rPr>
              <a:t>Sixth Outline Level</a:t>
            </a:r>
            <a:endParaRPr b="0" lang="en-PH" sz="2000" spc="-1" strike="noStrike">
              <a:latin typeface="Arial"/>
            </a:endParaRPr>
          </a:p>
          <a:p>
            <a:pPr lvl="6" marL="3024000" indent="-216000">
              <a:spcBef>
                <a:spcPts val="283"/>
              </a:spcBef>
              <a:buClr>
                <a:srgbClr val="000000"/>
              </a:buClr>
              <a:buSzPct val="45000"/>
              <a:buFont typeface="Wingdings" charset="2"/>
              <a:buChar char=""/>
            </a:pPr>
            <a:r>
              <a:rPr b="0" lang="en-PH" sz="2000" spc="-1" strike="noStrike">
                <a:latin typeface="Arial"/>
              </a:rPr>
              <a:t>Seventh Outline Level</a:t>
            </a:r>
            <a:endParaRPr b="0" lang="en-PH"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649" r:id="rId4"/>
    <p:sldLayoutId id="2147483650" r:id="rId5"/>
    <p:sldLayoutId id="2147483651" r:id="rId6"/>
    <p:sldLayoutId id="2147483652" r:id="rId7"/>
    <p:sldLayoutId id="2147483653" r:id="rId8"/>
    <p:sldLayoutId id="2147483654" r:id="rId9"/>
    <p:sldLayoutId id="2147483655" r:id="rId10"/>
    <p:sldLayoutId id="2147483656" r:id="rId11"/>
    <p:sldLayoutId id="2147483657" r:id="rId12"/>
    <p:sldLayoutId id="2147483658" r:id="rId13"/>
    <p:sldLayoutId id="2147483659" r:id="rId14"/>
    <p:sldLayoutId id="2147483660" r:id="rId15"/>
  </p:sldLayoutIdLst>
</p:sldMaster>
</file>

<file path=ppt/slideMasters/slideMaster2.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42" name="Picture 18" descr=""/>
          <p:cNvPicPr/>
          <p:nvPr/>
        </p:nvPicPr>
        <p:blipFill>
          <a:blip r:embed="rId2"/>
          <a:stretch/>
        </p:blipFill>
        <p:spPr>
          <a:xfrm>
            <a:off x="0" y="6242760"/>
            <a:ext cx="12179160" cy="622080"/>
          </a:xfrm>
          <a:prstGeom prst="rect">
            <a:avLst/>
          </a:prstGeom>
          <a:ln w="0">
            <a:noFill/>
          </a:ln>
        </p:spPr>
      </p:pic>
      <p:sp>
        <p:nvSpPr>
          <p:cNvPr id="43" name="Rectangle 7"/>
          <p:cNvSpPr/>
          <p:nvPr/>
        </p:nvSpPr>
        <p:spPr>
          <a:xfrm>
            <a:off x="10868760" y="0"/>
            <a:ext cx="957600" cy="957600"/>
          </a:xfrm>
          <a:prstGeom prst="rect">
            <a:avLst/>
          </a:prstGeom>
          <a:solidFill>
            <a:srgbClr val="9c0000"/>
          </a:solidFill>
          <a:ln w="25560">
            <a:noFill/>
          </a:ln>
        </p:spPr>
        <p:style>
          <a:lnRef idx="0"/>
          <a:fillRef idx="0"/>
          <a:effectRef idx="0"/>
          <a:fontRef idx="minor"/>
        </p:style>
      </p:sp>
      <p:pic>
        <p:nvPicPr>
          <p:cNvPr id="44" name="Picture 10" descr=""/>
          <p:cNvPicPr/>
          <p:nvPr/>
        </p:nvPicPr>
        <p:blipFill>
          <a:blip r:embed="rId3"/>
          <a:stretch/>
        </p:blipFill>
        <p:spPr>
          <a:xfrm>
            <a:off x="10857240" y="-64440"/>
            <a:ext cx="1021680" cy="1021680"/>
          </a:xfrm>
          <a:prstGeom prst="rect">
            <a:avLst/>
          </a:prstGeom>
          <a:ln w="0">
            <a:noFill/>
          </a:ln>
        </p:spPr>
      </p:pic>
      <p:sp>
        <p:nvSpPr>
          <p:cNvPr id="45" name="TextBox 9"/>
          <p:cNvSpPr/>
          <p:nvPr/>
        </p:nvSpPr>
        <p:spPr>
          <a:xfrm>
            <a:off x="185400" y="6362280"/>
            <a:ext cx="4678920" cy="36396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lang="en-PH" sz="1800" spc="-1" strike="noStrike">
                <a:solidFill>
                  <a:srgbClr val="ffffff"/>
                </a:solidFill>
                <a:latin typeface="Montserrat Medium"/>
                <a:ea typeface="DejaVu Sans"/>
              </a:rPr>
              <a:t>Rex Curriculum Resource </a:t>
            </a:r>
            <a:endParaRPr b="0" lang="en-PH" sz="1800" spc="-1" strike="noStrike">
              <a:latin typeface="Arial"/>
            </a:endParaRPr>
          </a:p>
        </p:txBody>
      </p:sp>
      <p:sp>
        <p:nvSpPr>
          <p:cNvPr id="46" name="TextBox 11"/>
          <p:cNvSpPr/>
          <p:nvPr/>
        </p:nvSpPr>
        <p:spPr>
          <a:xfrm>
            <a:off x="9452520" y="6352200"/>
            <a:ext cx="2610360" cy="36396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lang="en-PH" sz="1800" spc="-1" strike="noStrike">
                <a:solidFill>
                  <a:srgbClr val="ffffff"/>
                </a:solidFill>
                <a:latin typeface="Montserrat Medium"/>
                <a:ea typeface="DejaVu Sans"/>
              </a:rPr>
              <a:t>WWW.REX.COM.PH</a:t>
            </a:r>
            <a:endParaRPr b="0" lang="en-PH" sz="1800" spc="-1" strike="noStrike">
              <a:latin typeface="Arial"/>
            </a:endParaRPr>
          </a:p>
        </p:txBody>
      </p:sp>
      <p:sp>
        <p:nvSpPr>
          <p:cNvPr id="47"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r>
              <a:rPr b="0" lang="en-PH" sz="4400" spc="-1" strike="noStrike">
                <a:latin typeface="Arial"/>
              </a:rPr>
              <a:t>Click to edit the title text format</a:t>
            </a:r>
            <a:endParaRPr b="0" lang="en-PH" sz="4400" spc="-1" strike="noStrike">
              <a:latin typeface="Arial"/>
            </a:endParaRPr>
          </a:p>
        </p:txBody>
      </p:sp>
      <p:sp>
        <p:nvSpPr>
          <p:cNvPr id="48" name="PlaceHolder 2"/>
          <p:cNvSpPr>
            <a:spLocks noGrp="1"/>
          </p:cNvSpPr>
          <p:nvPr>
            <p:ph type="body"/>
          </p:nvPr>
        </p:nvSpPr>
        <p:spPr>
          <a:xfrm>
            <a:off x="609480" y="1604520"/>
            <a:ext cx="10972440" cy="397728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en-PH" sz="3200" spc="-1" strike="noStrike">
                <a:latin typeface="Arial"/>
              </a:rPr>
              <a:t>Click to edit the outline text format</a:t>
            </a:r>
            <a:endParaRPr b="0" lang="en-PH" sz="3200" spc="-1" strike="noStrike">
              <a:latin typeface="Arial"/>
            </a:endParaRPr>
          </a:p>
          <a:p>
            <a:pPr lvl="1" marL="864000" indent="-324000">
              <a:spcBef>
                <a:spcPts val="1134"/>
              </a:spcBef>
              <a:buClr>
                <a:srgbClr val="000000"/>
              </a:buClr>
              <a:buSzPct val="75000"/>
              <a:buFont typeface="Symbol" charset="2"/>
              <a:buChar char=""/>
            </a:pPr>
            <a:r>
              <a:rPr b="0" lang="en-PH" sz="2800" spc="-1" strike="noStrike">
                <a:latin typeface="Arial"/>
              </a:rPr>
              <a:t>Second Outline Level</a:t>
            </a:r>
            <a:endParaRPr b="0" lang="en-PH" sz="2800" spc="-1" strike="noStrike">
              <a:latin typeface="Arial"/>
            </a:endParaRPr>
          </a:p>
          <a:p>
            <a:pPr lvl="2" marL="1296000" indent="-288000">
              <a:spcBef>
                <a:spcPts val="850"/>
              </a:spcBef>
              <a:buClr>
                <a:srgbClr val="000000"/>
              </a:buClr>
              <a:buSzPct val="45000"/>
              <a:buFont typeface="Wingdings" charset="2"/>
              <a:buChar char=""/>
            </a:pPr>
            <a:r>
              <a:rPr b="0" lang="en-PH" sz="2400" spc="-1" strike="noStrike">
                <a:latin typeface="Arial"/>
              </a:rPr>
              <a:t>Third Outline Level</a:t>
            </a:r>
            <a:endParaRPr b="0" lang="en-PH" sz="2400" spc="-1" strike="noStrike">
              <a:latin typeface="Arial"/>
            </a:endParaRPr>
          </a:p>
          <a:p>
            <a:pPr lvl="3" marL="1728000" indent="-216000">
              <a:spcBef>
                <a:spcPts val="567"/>
              </a:spcBef>
              <a:buClr>
                <a:srgbClr val="000000"/>
              </a:buClr>
              <a:buSzPct val="75000"/>
              <a:buFont typeface="Symbol" charset="2"/>
              <a:buChar char=""/>
            </a:pPr>
            <a:r>
              <a:rPr b="0" lang="en-PH" sz="2000" spc="-1" strike="noStrike">
                <a:latin typeface="Arial"/>
              </a:rPr>
              <a:t>Fourth Outline Level</a:t>
            </a:r>
            <a:endParaRPr b="0" lang="en-PH" sz="2000" spc="-1" strike="noStrike">
              <a:latin typeface="Arial"/>
            </a:endParaRPr>
          </a:p>
          <a:p>
            <a:pPr lvl="4" marL="2160000" indent="-216000">
              <a:spcBef>
                <a:spcPts val="283"/>
              </a:spcBef>
              <a:buClr>
                <a:srgbClr val="000000"/>
              </a:buClr>
              <a:buSzPct val="45000"/>
              <a:buFont typeface="Wingdings" charset="2"/>
              <a:buChar char=""/>
            </a:pPr>
            <a:r>
              <a:rPr b="0" lang="en-PH" sz="2000" spc="-1" strike="noStrike">
                <a:latin typeface="Arial"/>
              </a:rPr>
              <a:t>Fifth Outline Level</a:t>
            </a:r>
            <a:endParaRPr b="0" lang="en-PH" sz="2000" spc="-1" strike="noStrike">
              <a:latin typeface="Arial"/>
            </a:endParaRPr>
          </a:p>
          <a:p>
            <a:pPr lvl="5" marL="2592000" indent="-216000">
              <a:spcBef>
                <a:spcPts val="283"/>
              </a:spcBef>
              <a:buClr>
                <a:srgbClr val="000000"/>
              </a:buClr>
              <a:buSzPct val="45000"/>
              <a:buFont typeface="Wingdings" charset="2"/>
              <a:buChar char=""/>
            </a:pPr>
            <a:r>
              <a:rPr b="0" lang="en-PH" sz="2000" spc="-1" strike="noStrike">
                <a:latin typeface="Arial"/>
              </a:rPr>
              <a:t>Sixth Outline Level</a:t>
            </a:r>
            <a:endParaRPr b="0" lang="en-PH" sz="2000" spc="-1" strike="noStrike">
              <a:latin typeface="Arial"/>
            </a:endParaRPr>
          </a:p>
          <a:p>
            <a:pPr lvl="6" marL="3024000" indent="-216000">
              <a:spcBef>
                <a:spcPts val="283"/>
              </a:spcBef>
              <a:buClr>
                <a:srgbClr val="000000"/>
              </a:buClr>
              <a:buSzPct val="45000"/>
              <a:buFont typeface="Wingdings" charset="2"/>
              <a:buChar char=""/>
            </a:pPr>
            <a:r>
              <a:rPr b="0" lang="en-PH" sz="2000" spc="-1" strike="noStrike">
                <a:latin typeface="Arial"/>
              </a:rPr>
              <a:t>Seventh Outline Level</a:t>
            </a:r>
            <a:endParaRPr b="0" lang="en-PH"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 id="2147483672" r:id="rId14"/>
    <p:sldLayoutId id="2147483673" r:id="rId15"/>
  </p:sldLayoutIdLst>
</p:sldMaster>
</file>

<file path=ppt/slideMasters/slideMaster3.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85" name="New REX Education Mission Logo V.png" descr="New REX Education Mission Logo V.png"/>
          <p:cNvPicPr/>
          <p:nvPr/>
        </p:nvPicPr>
        <p:blipFill>
          <a:blip r:embed="rId2"/>
          <a:stretch/>
        </p:blipFill>
        <p:spPr>
          <a:xfrm>
            <a:off x="2755800" y="1508760"/>
            <a:ext cx="6603480" cy="3371760"/>
          </a:xfrm>
          <a:prstGeom prst="rect">
            <a:avLst/>
          </a:prstGeom>
          <a:ln w="12600">
            <a:noFill/>
          </a:ln>
        </p:spPr>
      </p:pic>
      <p:sp>
        <p:nvSpPr>
          <p:cNvPr id="86"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r>
              <a:rPr b="0" lang="en-PH" sz="4400" spc="-1" strike="noStrike">
                <a:latin typeface="Arial"/>
              </a:rPr>
              <a:t>Click to edit the title text format</a:t>
            </a:r>
            <a:endParaRPr b="0" lang="en-PH" sz="4400" spc="-1" strike="noStrike">
              <a:latin typeface="Arial"/>
            </a:endParaRPr>
          </a:p>
        </p:txBody>
      </p:sp>
      <p:sp>
        <p:nvSpPr>
          <p:cNvPr id="87" name="PlaceHolder 2"/>
          <p:cNvSpPr>
            <a:spLocks noGrp="1"/>
          </p:cNvSpPr>
          <p:nvPr>
            <p:ph type="body"/>
          </p:nvPr>
        </p:nvSpPr>
        <p:spPr>
          <a:xfrm>
            <a:off x="609480" y="1604520"/>
            <a:ext cx="10972440" cy="397728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en-PH" sz="3200" spc="-1" strike="noStrike">
                <a:latin typeface="Arial"/>
              </a:rPr>
              <a:t>Click to edit the outline text format</a:t>
            </a:r>
            <a:endParaRPr b="0" lang="en-PH" sz="3200" spc="-1" strike="noStrike">
              <a:latin typeface="Arial"/>
            </a:endParaRPr>
          </a:p>
          <a:p>
            <a:pPr lvl="1" marL="864000" indent="-324000">
              <a:spcBef>
                <a:spcPts val="1134"/>
              </a:spcBef>
              <a:buClr>
                <a:srgbClr val="000000"/>
              </a:buClr>
              <a:buSzPct val="75000"/>
              <a:buFont typeface="Symbol" charset="2"/>
              <a:buChar char=""/>
            </a:pPr>
            <a:r>
              <a:rPr b="0" lang="en-PH" sz="2800" spc="-1" strike="noStrike">
                <a:latin typeface="Arial"/>
              </a:rPr>
              <a:t>Second Outline Level</a:t>
            </a:r>
            <a:endParaRPr b="0" lang="en-PH" sz="2800" spc="-1" strike="noStrike">
              <a:latin typeface="Arial"/>
            </a:endParaRPr>
          </a:p>
          <a:p>
            <a:pPr lvl="2" marL="1296000" indent="-288000">
              <a:spcBef>
                <a:spcPts val="850"/>
              </a:spcBef>
              <a:buClr>
                <a:srgbClr val="000000"/>
              </a:buClr>
              <a:buSzPct val="45000"/>
              <a:buFont typeface="Wingdings" charset="2"/>
              <a:buChar char=""/>
            </a:pPr>
            <a:r>
              <a:rPr b="0" lang="en-PH" sz="2400" spc="-1" strike="noStrike">
                <a:latin typeface="Arial"/>
              </a:rPr>
              <a:t>Third Outline Level</a:t>
            </a:r>
            <a:endParaRPr b="0" lang="en-PH" sz="2400" spc="-1" strike="noStrike">
              <a:latin typeface="Arial"/>
            </a:endParaRPr>
          </a:p>
          <a:p>
            <a:pPr lvl="3" marL="1728000" indent="-216000">
              <a:spcBef>
                <a:spcPts val="567"/>
              </a:spcBef>
              <a:buClr>
                <a:srgbClr val="000000"/>
              </a:buClr>
              <a:buSzPct val="75000"/>
              <a:buFont typeface="Symbol" charset="2"/>
              <a:buChar char=""/>
            </a:pPr>
            <a:r>
              <a:rPr b="0" lang="en-PH" sz="2000" spc="-1" strike="noStrike">
                <a:latin typeface="Arial"/>
              </a:rPr>
              <a:t>Fourth Outline Level</a:t>
            </a:r>
            <a:endParaRPr b="0" lang="en-PH" sz="2000" spc="-1" strike="noStrike">
              <a:latin typeface="Arial"/>
            </a:endParaRPr>
          </a:p>
          <a:p>
            <a:pPr lvl="4" marL="2160000" indent="-216000">
              <a:spcBef>
                <a:spcPts val="283"/>
              </a:spcBef>
              <a:buClr>
                <a:srgbClr val="000000"/>
              </a:buClr>
              <a:buSzPct val="45000"/>
              <a:buFont typeface="Wingdings" charset="2"/>
              <a:buChar char=""/>
            </a:pPr>
            <a:r>
              <a:rPr b="0" lang="en-PH" sz="2000" spc="-1" strike="noStrike">
                <a:latin typeface="Arial"/>
              </a:rPr>
              <a:t>Fifth Outline Level</a:t>
            </a:r>
            <a:endParaRPr b="0" lang="en-PH" sz="2000" spc="-1" strike="noStrike">
              <a:latin typeface="Arial"/>
            </a:endParaRPr>
          </a:p>
          <a:p>
            <a:pPr lvl="5" marL="2592000" indent="-216000">
              <a:spcBef>
                <a:spcPts val="283"/>
              </a:spcBef>
              <a:buClr>
                <a:srgbClr val="000000"/>
              </a:buClr>
              <a:buSzPct val="45000"/>
              <a:buFont typeface="Wingdings" charset="2"/>
              <a:buChar char=""/>
            </a:pPr>
            <a:r>
              <a:rPr b="0" lang="en-PH" sz="2000" spc="-1" strike="noStrike">
                <a:latin typeface="Arial"/>
              </a:rPr>
              <a:t>Sixth Outline Level</a:t>
            </a:r>
            <a:endParaRPr b="0" lang="en-PH" sz="2000" spc="-1" strike="noStrike">
              <a:latin typeface="Arial"/>
            </a:endParaRPr>
          </a:p>
          <a:p>
            <a:pPr lvl="6" marL="3024000" indent="-216000">
              <a:spcBef>
                <a:spcPts val="283"/>
              </a:spcBef>
              <a:buClr>
                <a:srgbClr val="000000"/>
              </a:buClr>
              <a:buSzPct val="45000"/>
              <a:buFont typeface="Wingdings" charset="2"/>
              <a:buChar char=""/>
            </a:pPr>
            <a:r>
              <a:rPr b="0" lang="en-PH" sz="2000" spc="-1" strike="noStrike">
                <a:latin typeface="Arial"/>
              </a:rPr>
              <a:t>Seventh Outline Level</a:t>
            </a:r>
            <a:endParaRPr b="0" lang="en-PH"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Lst>
</p:sldMaster>
</file>

<file path=ppt/slides/_rels/slide1.xml.rels><?xml version="1.0" encoding="UTF-8"?>
<Relationships xmlns="http://schemas.openxmlformats.org/package/2006/relationships"><Relationship Id="rId1" Type="http://schemas.openxmlformats.org/officeDocument/2006/relationships/slideLayout" Target="../slideLayouts/slideLayout1.xml"/>
</Relationships>
</file>

<file path=ppt/slides/_rels/slide10.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11.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12.xml.rels><?xml version="1.0" encoding="UTF-8"?>
<Relationships xmlns="http://schemas.openxmlformats.org/package/2006/relationships"><Relationship Id="rId1" Type="http://schemas.openxmlformats.org/officeDocument/2006/relationships/slideLayout" Target="../slideLayouts/slideLayout25.xml"/>
</Relationships>
</file>

<file path=ppt/slides/_rels/slide2.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3.xml.rels><?xml version="1.0" encoding="UTF-8"?>
<Relationships xmlns="http://schemas.openxmlformats.org/package/2006/relationships"><Relationship Id="rId1" Type="http://schemas.openxmlformats.org/officeDocument/2006/relationships/image" Target="../media/image6.png"/><Relationship Id="rId2" Type="http://schemas.openxmlformats.org/officeDocument/2006/relationships/slideLayout" Target="../slideLayouts/slideLayout13.xml"/>
</Relationships>
</file>

<file path=ppt/slides/_rels/slide4.xml.rels><?xml version="1.0" encoding="UTF-8"?>
<Relationships xmlns="http://schemas.openxmlformats.org/package/2006/relationships"><Relationship Id="rId1" Type="http://schemas.openxmlformats.org/officeDocument/2006/relationships/image" Target="../media/image7.png"/><Relationship Id="rId2" Type="http://schemas.openxmlformats.org/officeDocument/2006/relationships/slideLayout" Target="../slideLayouts/slideLayout13.xml"/>
</Relationships>
</file>

<file path=ppt/slides/_rels/slide5.xml.rels><?xml version="1.0" encoding="UTF-8"?>
<Relationships xmlns="http://schemas.openxmlformats.org/package/2006/relationships"><Relationship Id="rId1" Type="http://schemas.openxmlformats.org/officeDocument/2006/relationships/image" Target="../media/image8.png"/><Relationship Id="rId2" Type="http://schemas.openxmlformats.org/officeDocument/2006/relationships/slideLayout" Target="../slideLayouts/slideLayout13.xml"/>
</Relationships>
</file>

<file path=ppt/slides/_rels/slide6.xml.rels><?xml version="1.0" encoding="UTF-8"?>
<Relationships xmlns="http://schemas.openxmlformats.org/package/2006/relationships"><Relationship Id="rId1" Type="http://schemas.openxmlformats.org/officeDocument/2006/relationships/image" Target="../media/image9.png"/><Relationship Id="rId2" Type="http://schemas.openxmlformats.org/officeDocument/2006/relationships/slideLayout" Target="../slideLayouts/slideLayout13.xml"/>
</Relationships>
</file>

<file path=ppt/slides/_rels/slide7.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8.xml.rels><?xml version="1.0" encoding="UTF-8"?>
<Relationships xmlns="http://schemas.openxmlformats.org/package/2006/relationships"><Relationship Id="rId1" Type="http://schemas.openxmlformats.org/officeDocument/2006/relationships/image" Target="../media/image10.png"/><Relationship Id="rId2" Type="http://schemas.openxmlformats.org/officeDocument/2006/relationships/image" Target="../media/image11.png"/><Relationship Id="rId3" Type="http://schemas.openxmlformats.org/officeDocument/2006/relationships/slideLayout" Target="../slideLayouts/slideLayout13.xml"/>
</Relationships>
</file>

<file path=ppt/slides/_rels/slide9.xml.rels><?xml version="1.0" encoding="UTF-8"?>
<Relationships xmlns="http://schemas.openxmlformats.org/package/2006/relationships"><Relationship Id="rId1" Type="http://schemas.openxmlformats.org/officeDocument/2006/relationships/image" Target="../media/image12.png"/><Relationship Id="rId2" Type="http://schemas.openxmlformats.org/officeDocument/2006/relationships/image" Target="../media/image13.png"/><Relationship Id="rId3" Type="http://schemas.openxmlformats.org/officeDocument/2006/relationships/image" Target="../media/image14.png"/><Relationship Id="rId4" Type="http://schemas.openxmlformats.org/officeDocument/2006/relationships/image" Target="../media/image15.png"/><Relationship Id="rId5" Type="http://schemas.openxmlformats.org/officeDocument/2006/relationships/slideLayout" Target="../slideLayouts/slideLayout13.xml"/>
</Relationships>
</file>

<file path=ppt/slides/slide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24" name="TextBox 8"/>
          <p:cNvSpPr/>
          <p:nvPr/>
        </p:nvSpPr>
        <p:spPr>
          <a:xfrm>
            <a:off x="4032000" y="2808000"/>
            <a:ext cx="7738920" cy="638280"/>
          </a:xfrm>
          <a:prstGeom prst="rect">
            <a:avLst/>
          </a:prstGeom>
          <a:noFill/>
          <a:ln w="0">
            <a:noFill/>
          </a:ln>
        </p:spPr>
        <p:style>
          <a:lnRef idx="0"/>
          <a:fillRef idx="0"/>
          <a:effectRef idx="0"/>
          <a:fontRef idx="minor"/>
        </p:style>
        <p:txBody>
          <a:bodyPr lIns="90000" rIns="90000" tIns="45000" bIns="45000" anchor="t">
            <a:spAutoFit/>
          </a:bodyPr>
          <a:p>
            <a:pPr algn="ctr">
              <a:lnSpc>
                <a:spcPct val="100000"/>
              </a:lnSpc>
              <a:buNone/>
            </a:pPr>
            <a:r>
              <a:rPr b="1" lang="en-US" sz="3600" spc="-1" strike="noStrike">
                <a:solidFill>
                  <a:srgbClr val="ffffff"/>
                </a:solidFill>
                <a:latin typeface="Lato"/>
                <a:ea typeface="PingFang SC"/>
              </a:rPr>
              <a:t>Classifying Groups of Animals</a:t>
            </a:r>
            <a:endParaRPr b="0" lang="en-PH" sz="3600" spc="-1" strike="noStrike">
              <a:latin typeface="Lato"/>
            </a:endParaRPr>
          </a:p>
        </p:txBody>
      </p:sp>
    </p:spTree>
  </p:cSld>
  <mc:AlternateContent>
    <mc:Choice Requires="p14">
      <p:transition spd="slow" p14:dur="2000"/>
    </mc:Choice>
    <mc:Fallback>
      <p:transition spd="slow"/>
    </mc:Fallback>
  </mc:AlternateContent>
</p:sld>
</file>

<file path=ppt/slides/slide1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59" name=""/>
          <p:cNvSpPr/>
          <p:nvPr/>
        </p:nvSpPr>
        <p:spPr>
          <a:xfrm>
            <a:off x="10260000" y="5746320"/>
            <a:ext cx="176760" cy="342360"/>
          </a:xfrm>
          <a:prstGeom prst="rect">
            <a:avLst/>
          </a:prstGeom>
          <a:noFill/>
          <a:ln w="0">
            <a:noFill/>
          </a:ln>
        </p:spPr>
        <p:style>
          <a:lnRef idx="0"/>
          <a:fillRef idx="0"/>
          <a:effectRef idx="0"/>
          <a:fontRef idx="minor"/>
        </p:style>
      </p:sp>
      <p:sp>
        <p:nvSpPr>
          <p:cNvPr id="160" name=""/>
          <p:cNvSpPr txBox="1"/>
          <p:nvPr/>
        </p:nvSpPr>
        <p:spPr>
          <a:xfrm>
            <a:off x="245880" y="2088000"/>
            <a:ext cx="11700000" cy="2250360"/>
          </a:xfrm>
          <a:prstGeom prst="rect">
            <a:avLst/>
          </a:prstGeom>
          <a:noFill/>
          <a:ln w="0">
            <a:noFill/>
          </a:ln>
        </p:spPr>
        <p:txBody>
          <a:bodyPr lIns="90000" rIns="90000" tIns="45000" bIns="45000" anchor="t">
            <a:noAutofit/>
          </a:bodyPr>
          <a:p>
            <a:pPr algn="just">
              <a:buNone/>
            </a:pPr>
            <a:r>
              <a:rPr b="0" lang="en-PH" sz="1800" spc="-1" strike="noStrike">
                <a:latin typeface="Lato"/>
              </a:rPr>
              <a:t>	</a:t>
            </a:r>
            <a:r>
              <a:rPr b="1" lang="en-PH" sz="1800" spc="-1" strike="noStrike">
                <a:latin typeface="Lato"/>
              </a:rPr>
              <a:t>Insects</a:t>
            </a:r>
            <a:r>
              <a:rPr b="0" lang="en-PH" sz="1800" spc="-1" strike="noStrike">
                <a:latin typeface="Lato"/>
              </a:rPr>
              <a:t> are the largest group of invertebrates. They are animals with six legs. They use their legs in moving around and capturing and holding their food. Most of them have one or two pairs of wings which they also use in moving about from one place to another.</a:t>
            </a:r>
            <a:endParaRPr b="0" lang="en-PH" sz="1800" spc="-1" strike="noStrike">
              <a:latin typeface="Lato"/>
              <a:ea typeface="AppleSystemUIFont"/>
            </a:endParaRPr>
          </a:p>
          <a:p>
            <a:pPr algn="just">
              <a:buNone/>
            </a:pPr>
            <a:endParaRPr b="0" lang="en-PH" sz="1800" spc="-1" strike="noStrike">
              <a:latin typeface="Lato"/>
              <a:ea typeface="AppleSystemUIFont"/>
            </a:endParaRPr>
          </a:p>
          <a:p>
            <a:pPr algn="just">
              <a:buNone/>
            </a:pPr>
            <a:r>
              <a:rPr b="0" lang="en-PH" sz="1800" spc="-1" strike="noStrike">
                <a:latin typeface="Lato"/>
              </a:rPr>
              <a:t>	</a:t>
            </a:r>
            <a:r>
              <a:rPr b="0" lang="en-PH" sz="1800" spc="-1" strike="noStrike">
                <a:latin typeface="Lato"/>
              </a:rPr>
              <a:t>Some insects live on the bodies of other animals. They live in almost all parts of the world. Many insects are found on land, and others live in water. Some kinds of butterflies and dragonflies live at the top of mountains. Some hide in the bodies of plants.</a:t>
            </a:r>
            <a:endParaRPr b="0" lang="en-PH" sz="1800" spc="-1" strike="noStrike">
              <a:latin typeface="Lato"/>
              <a:ea typeface="AppleSystemUIFont"/>
            </a:endParaRPr>
          </a:p>
        </p:txBody>
      </p:sp>
    </p:spTree>
  </p:cSld>
  <mc:AlternateContent>
    <mc:Choice Requires="p14">
      <p:transition spd="slow" p14:dur="2000"/>
    </mc:Choice>
    <mc:Fallback>
      <p:transition spd="slow"/>
    </mc:Fallback>
  </mc:AlternateContent>
</p:sld>
</file>

<file path=ppt/slides/slide1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61" name=""/>
          <p:cNvSpPr/>
          <p:nvPr/>
        </p:nvSpPr>
        <p:spPr>
          <a:xfrm>
            <a:off x="10260000" y="5746320"/>
            <a:ext cx="176760" cy="342360"/>
          </a:xfrm>
          <a:prstGeom prst="rect">
            <a:avLst/>
          </a:prstGeom>
          <a:noFill/>
          <a:ln w="0">
            <a:noFill/>
          </a:ln>
        </p:spPr>
        <p:style>
          <a:lnRef idx="0"/>
          <a:fillRef idx="0"/>
          <a:effectRef idx="0"/>
          <a:fontRef idx="minor"/>
        </p:style>
      </p:sp>
      <p:sp>
        <p:nvSpPr>
          <p:cNvPr id="162" name=""/>
          <p:cNvSpPr txBox="1"/>
          <p:nvPr/>
        </p:nvSpPr>
        <p:spPr>
          <a:xfrm>
            <a:off x="443880" y="2628000"/>
            <a:ext cx="11304000" cy="1331280"/>
          </a:xfrm>
          <a:prstGeom prst="rect">
            <a:avLst/>
          </a:prstGeom>
          <a:noFill/>
          <a:ln w="0">
            <a:noFill/>
          </a:ln>
        </p:spPr>
        <p:txBody>
          <a:bodyPr lIns="90000" rIns="90000" tIns="45000" bIns="45000" anchor="t">
            <a:noAutofit/>
          </a:bodyPr>
          <a:p>
            <a:pPr algn="just">
              <a:buNone/>
            </a:pPr>
            <a:r>
              <a:rPr b="0" lang="en-PH" sz="1800" spc="-1" strike="noStrike">
                <a:latin typeface="Lato"/>
              </a:rPr>
              <a:t>	</a:t>
            </a:r>
            <a:r>
              <a:rPr b="0" lang="en-PH" sz="1800" spc="-1" strike="noStrike">
                <a:latin typeface="Lato"/>
              </a:rPr>
              <a:t>The bees make honey out of the nectar they get from flowers.</a:t>
            </a:r>
            <a:endParaRPr b="0" lang="en-PH" sz="1800" spc="-1" strike="noStrike">
              <a:latin typeface="Lato"/>
              <a:ea typeface="AppleSystemUIFont"/>
            </a:endParaRPr>
          </a:p>
          <a:p>
            <a:pPr algn="just">
              <a:buNone/>
            </a:pPr>
            <a:endParaRPr b="0" lang="en-PH" sz="1800" spc="-1" strike="noStrike">
              <a:latin typeface="Lato"/>
              <a:ea typeface="AppleSystemUIFont"/>
            </a:endParaRPr>
          </a:p>
          <a:p>
            <a:pPr algn="just">
              <a:buNone/>
            </a:pPr>
            <a:r>
              <a:rPr b="0" lang="en-PH" sz="1800" spc="-1" strike="noStrike">
                <a:latin typeface="Lato"/>
              </a:rPr>
              <a:t>	</a:t>
            </a:r>
            <a:r>
              <a:rPr b="0" lang="en-PH" sz="1800" spc="-1" strike="noStrike">
                <a:latin typeface="Lato"/>
              </a:rPr>
              <a:t>In a bee comb, we usually find three types of bees: the queen, the workers, and the male bees called </a:t>
            </a:r>
            <a:r>
              <a:rPr b="1" lang="en-PH" sz="1800" spc="-1" strike="noStrike">
                <a:latin typeface="Lato"/>
              </a:rPr>
              <a:t>drones.</a:t>
            </a:r>
            <a:endParaRPr b="0" lang="en-PH" sz="1800" spc="-1" strike="noStrike">
              <a:latin typeface="Lato"/>
              <a:ea typeface="AppleSystemUIFont"/>
            </a:endParaRPr>
          </a:p>
        </p:txBody>
      </p:sp>
      <p:sp>
        <p:nvSpPr>
          <p:cNvPr id="163" name=""/>
          <p:cNvSpPr txBox="1"/>
          <p:nvPr/>
        </p:nvSpPr>
        <p:spPr>
          <a:xfrm>
            <a:off x="443880" y="4084200"/>
            <a:ext cx="11304000" cy="1315800"/>
          </a:xfrm>
          <a:prstGeom prst="rect">
            <a:avLst/>
          </a:prstGeom>
          <a:noFill/>
          <a:ln w="0">
            <a:noFill/>
          </a:ln>
        </p:spPr>
        <p:txBody>
          <a:bodyPr lIns="90000" rIns="90000" tIns="45000" bIns="45000" anchor="t">
            <a:noAutofit/>
          </a:bodyPr>
          <a:p>
            <a:pPr algn="just">
              <a:buNone/>
            </a:pPr>
            <a:r>
              <a:rPr b="0" lang="en-PH" sz="1800" spc="-1" strike="noStrike">
                <a:latin typeface="Lato"/>
                <a:ea typeface="AppleSystemUIFont"/>
              </a:rPr>
              <a:t>	</a:t>
            </a:r>
            <a:r>
              <a:rPr b="0" lang="en-PH" sz="1800" spc="-1" strike="noStrike">
                <a:latin typeface="Lato"/>
                <a:ea typeface="AppleSystemUIFont"/>
              </a:rPr>
              <a:t>The queen bee lays her eggs in little chambers or rooms in a comb. The worker bees take care of her and the grubs or larvae that hatch from the eggs. The worker bees’ work is to gather nectar for the colony. The male bees or drones have the sole work of mating with the queen. This is one of the many ways of maintaining balance in the insect world.</a:t>
            </a:r>
            <a:endParaRPr b="0" lang="en-PH" sz="1800" spc="-1" strike="noStrike">
              <a:latin typeface="Lato"/>
              <a:ea typeface="AppleSystemUIFont"/>
            </a:endParaRPr>
          </a:p>
        </p:txBody>
      </p:sp>
      <p:sp>
        <p:nvSpPr>
          <p:cNvPr id="164" name=""/>
          <p:cNvSpPr txBox="1"/>
          <p:nvPr/>
        </p:nvSpPr>
        <p:spPr>
          <a:xfrm>
            <a:off x="414000" y="1476000"/>
            <a:ext cx="11364120" cy="1040760"/>
          </a:xfrm>
          <a:prstGeom prst="rect">
            <a:avLst/>
          </a:prstGeom>
          <a:noFill/>
          <a:ln w="0">
            <a:noFill/>
          </a:ln>
        </p:spPr>
        <p:txBody>
          <a:bodyPr lIns="90000" rIns="90000" tIns="45000" bIns="45000" anchor="t">
            <a:noAutofit/>
          </a:bodyPr>
          <a:p>
            <a:pPr algn="just">
              <a:buNone/>
            </a:pPr>
            <a:r>
              <a:rPr b="0" lang="en-PH" sz="1800" spc="-1" strike="noStrike">
                <a:latin typeface="Lato"/>
                <a:ea typeface="AppleSystemUIFont"/>
              </a:rPr>
              <a:t>	</a:t>
            </a:r>
            <a:r>
              <a:rPr b="0" lang="en-PH" sz="1800" spc="-1" strike="noStrike">
                <a:latin typeface="Lato"/>
                <a:ea typeface="AppleSystemUIFont"/>
              </a:rPr>
              <a:t>Social insects live together in groups and work together in colonies. Honeybees are social insects. They make combs from wax which come from their bodies. </a:t>
            </a:r>
            <a:r>
              <a:rPr b="1" lang="en-PH" sz="1800" spc="-1" strike="noStrike">
                <a:latin typeface="Lato"/>
                <a:ea typeface="AppleSystemUIFont"/>
              </a:rPr>
              <a:t>Combs</a:t>
            </a:r>
            <a:r>
              <a:rPr b="0" lang="en-PH" sz="1800" spc="-1" strike="noStrike">
                <a:latin typeface="Lato"/>
                <a:ea typeface="AppleSystemUIFont"/>
              </a:rPr>
              <a:t> are homes of honeybees. The bees make tiny chambers or rooms where they store their food called </a:t>
            </a:r>
            <a:r>
              <a:rPr b="1" lang="en-PH" sz="1800" spc="-1" strike="noStrike">
                <a:latin typeface="Lato"/>
                <a:ea typeface="AppleSystemUIFont"/>
              </a:rPr>
              <a:t>honey.</a:t>
            </a:r>
            <a:endParaRPr b="0" lang="en-PH" sz="1800" spc="-1" strike="noStrike">
              <a:latin typeface="Arial"/>
            </a:endParaRPr>
          </a:p>
        </p:txBody>
      </p:sp>
    </p:spTree>
  </p:cSld>
  <mc:AlternateContent>
    <mc:Choice Requires="p14">
      <p:transition spd="slow" p14:dur="2000"/>
    </mc:Choice>
    <mc:Fallback>
      <p:transition spd="slow"/>
    </mc:Fallback>
  </mc:AlternateContent>
</p:sld>
</file>

<file path=ppt/slides/slide1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Tree>
  </p:cSld>
  <mc:AlternateContent>
    <mc:Choice Requires="p14">
      <p:transition spd="slow" p14:dur="2000"/>
    </mc:Choice>
    <mc:Fallback>
      <p:transition spd="slow"/>
    </mc:Fallback>
  </mc:AlternateContent>
</p:sld>
</file>

<file path=ppt/slides/slide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25" name=""/>
          <p:cNvSpPr/>
          <p:nvPr/>
        </p:nvSpPr>
        <p:spPr>
          <a:xfrm>
            <a:off x="10260000" y="5746320"/>
            <a:ext cx="176760" cy="342360"/>
          </a:xfrm>
          <a:prstGeom prst="rect">
            <a:avLst/>
          </a:prstGeom>
          <a:noFill/>
          <a:ln w="0">
            <a:noFill/>
          </a:ln>
        </p:spPr>
        <p:style>
          <a:lnRef idx="0"/>
          <a:fillRef idx="0"/>
          <a:effectRef idx="0"/>
          <a:fontRef idx="minor"/>
        </p:style>
      </p:sp>
      <p:sp>
        <p:nvSpPr>
          <p:cNvPr id="126" name=""/>
          <p:cNvSpPr txBox="1"/>
          <p:nvPr/>
        </p:nvSpPr>
        <p:spPr>
          <a:xfrm>
            <a:off x="812880" y="1783800"/>
            <a:ext cx="10491120" cy="412200"/>
          </a:xfrm>
          <a:prstGeom prst="rect">
            <a:avLst/>
          </a:prstGeom>
          <a:noFill/>
          <a:ln w="0">
            <a:noFill/>
          </a:ln>
        </p:spPr>
        <p:txBody>
          <a:bodyPr lIns="90000" rIns="90000" tIns="45000" bIns="45000" anchor="t">
            <a:noAutofit/>
          </a:bodyPr>
          <a:p>
            <a:r>
              <a:rPr b="0" lang="en-PH" sz="1800" spc="-1" strike="noStrike">
                <a:latin typeface="Lato"/>
                <a:ea typeface="AppleSystemUIFont"/>
              </a:rPr>
              <a:t>Scientists have classified animals into two big groups. They are </a:t>
            </a:r>
            <a:r>
              <a:rPr b="1" lang="en-PH" sz="1800" spc="-1" strike="noStrike">
                <a:latin typeface="Lato"/>
                <a:ea typeface="AppleSystemUIFont"/>
              </a:rPr>
              <a:t>invertebrates</a:t>
            </a:r>
            <a:r>
              <a:rPr b="0" lang="en-PH" sz="1800" spc="-1" strike="noStrike">
                <a:latin typeface="Lato"/>
                <a:ea typeface="AppleSystemUIFont"/>
              </a:rPr>
              <a:t> and </a:t>
            </a:r>
            <a:r>
              <a:rPr b="1" lang="en-PH" sz="1800" spc="-1" strike="noStrike">
                <a:latin typeface="Lato"/>
                <a:ea typeface="AppleSystemUIFont"/>
              </a:rPr>
              <a:t>vertebrates.</a:t>
            </a:r>
            <a:endParaRPr b="0" lang="en-PH" sz="1800" spc="-1" strike="noStrike">
              <a:latin typeface="Lato"/>
              <a:ea typeface="AppleSystemUIFont"/>
            </a:endParaRPr>
          </a:p>
        </p:txBody>
      </p:sp>
      <p:sp>
        <p:nvSpPr>
          <p:cNvPr id="127" name=""/>
          <p:cNvSpPr txBox="1"/>
          <p:nvPr/>
        </p:nvSpPr>
        <p:spPr>
          <a:xfrm>
            <a:off x="828000" y="2251800"/>
            <a:ext cx="5940000" cy="412200"/>
          </a:xfrm>
          <a:prstGeom prst="rect">
            <a:avLst/>
          </a:prstGeom>
          <a:noFill/>
          <a:ln w="0">
            <a:noFill/>
          </a:ln>
        </p:spPr>
        <p:txBody>
          <a:bodyPr lIns="90000" rIns="90000" tIns="45000" bIns="45000" anchor="t">
            <a:noAutofit/>
          </a:bodyPr>
          <a:p>
            <a:r>
              <a:rPr b="0" lang="en-PH" sz="1800" spc="-1" strike="noStrike">
                <a:latin typeface="Lato"/>
                <a:ea typeface="AppleSystemUIFont"/>
              </a:rPr>
              <a:t>Animals without backbones are called </a:t>
            </a:r>
            <a:r>
              <a:rPr b="1" lang="en-PH" sz="1800" spc="-1" strike="noStrike">
                <a:latin typeface="Lato"/>
                <a:ea typeface="AppleSystemUIFont"/>
              </a:rPr>
              <a:t>invertebrates.</a:t>
            </a:r>
            <a:endParaRPr b="0" lang="en-PH" sz="1800" spc="-1" strike="noStrike">
              <a:latin typeface="Lato"/>
              <a:ea typeface="AppleSystemUIFont"/>
            </a:endParaRPr>
          </a:p>
        </p:txBody>
      </p:sp>
      <p:sp>
        <p:nvSpPr>
          <p:cNvPr id="128" name=""/>
          <p:cNvSpPr txBox="1"/>
          <p:nvPr/>
        </p:nvSpPr>
        <p:spPr>
          <a:xfrm>
            <a:off x="371880" y="2772000"/>
            <a:ext cx="11520000" cy="718560"/>
          </a:xfrm>
          <a:prstGeom prst="rect">
            <a:avLst/>
          </a:prstGeom>
          <a:noFill/>
          <a:ln w="0">
            <a:noFill/>
          </a:ln>
        </p:spPr>
        <p:txBody>
          <a:bodyPr lIns="90000" rIns="90000" tIns="45000" bIns="45000" anchor="t">
            <a:noAutofit/>
          </a:bodyPr>
          <a:p>
            <a:pPr algn="just">
              <a:buNone/>
            </a:pPr>
            <a:r>
              <a:rPr b="0" lang="en-PH" sz="1800" spc="-1" strike="noStrike">
                <a:latin typeface="Lato"/>
                <a:ea typeface="AppleSystemUIFont"/>
              </a:rPr>
              <a:t>	</a:t>
            </a:r>
            <a:r>
              <a:rPr b="0" lang="en-PH" sz="1800" spc="-1" strike="noStrike">
                <a:latin typeface="Lato"/>
                <a:ea typeface="AppleSystemUIFont"/>
              </a:rPr>
              <a:t>Animals with backbones are called </a:t>
            </a:r>
            <a:r>
              <a:rPr b="1" lang="en-PH" sz="1800" spc="-1" strike="noStrike">
                <a:latin typeface="Lato"/>
                <a:ea typeface="AppleSystemUIFont"/>
              </a:rPr>
              <a:t>vertebrates.</a:t>
            </a:r>
            <a:r>
              <a:rPr b="0" lang="en-PH" sz="1800" spc="-1" strike="noStrike">
                <a:latin typeface="Lato"/>
                <a:ea typeface="AppleSystemUIFont"/>
              </a:rPr>
              <a:t> Their backbone is described as vertebral or spinal column. This bone houses the spinal cord.</a:t>
            </a:r>
            <a:endParaRPr b="0" lang="en-PH" sz="1800" spc="-1" strike="noStrike">
              <a:latin typeface="Lato"/>
              <a:ea typeface="AppleSystemUIFont"/>
            </a:endParaRPr>
          </a:p>
        </p:txBody>
      </p:sp>
      <p:sp>
        <p:nvSpPr>
          <p:cNvPr id="129" name=""/>
          <p:cNvSpPr txBox="1"/>
          <p:nvPr/>
        </p:nvSpPr>
        <p:spPr>
          <a:xfrm>
            <a:off x="803880" y="3600000"/>
            <a:ext cx="10032120" cy="540000"/>
          </a:xfrm>
          <a:prstGeom prst="rect">
            <a:avLst/>
          </a:prstGeom>
          <a:noFill/>
          <a:ln w="0">
            <a:noFill/>
          </a:ln>
        </p:spPr>
        <p:txBody>
          <a:bodyPr lIns="90000" rIns="90000" tIns="45000" bIns="45000" anchor="t">
            <a:noAutofit/>
          </a:bodyPr>
          <a:p>
            <a:r>
              <a:rPr b="0" lang="en-PH" sz="1800" spc="-1" strike="noStrike">
                <a:latin typeface="Lato"/>
                <a:ea typeface="AppleSystemUIFont"/>
              </a:rPr>
              <a:t>They can be found just about everywhere—in oceans, rivers, forests, mountains, and the desert.</a:t>
            </a:r>
            <a:endParaRPr b="0" lang="en-PH" sz="1800" spc="-1" strike="noStrike">
              <a:latin typeface="Lato"/>
              <a:ea typeface="AppleSystemUIFont"/>
            </a:endParaRPr>
          </a:p>
        </p:txBody>
      </p:sp>
    </p:spTree>
  </p:cSld>
  <mc:AlternateContent>
    <mc:Choice Requires="p14">
      <p:transition spd="slow" p14:dur="2000"/>
    </mc:Choice>
    <mc:Fallback>
      <p:transition spd="slow"/>
    </mc:Fallback>
  </mc:AlternateContent>
</p:sld>
</file>

<file path=ppt/slides/slide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30" name=""/>
          <p:cNvSpPr/>
          <p:nvPr/>
        </p:nvSpPr>
        <p:spPr>
          <a:xfrm>
            <a:off x="10260000" y="5746320"/>
            <a:ext cx="176760" cy="342360"/>
          </a:xfrm>
          <a:prstGeom prst="rect">
            <a:avLst/>
          </a:prstGeom>
          <a:noFill/>
          <a:ln w="0">
            <a:noFill/>
          </a:ln>
        </p:spPr>
        <p:style>
          <a:lnRef idx="0"/>
          <a:fillRef idx="0"/>
          <a:effectRef idx="0"/>
          <a:fontRef idx="minor"/>
        </p:style>
      </p:sp>
      <p:sp>
        <p:nvSpPr>
          <p:cNvPr id="131" name=""/>
          <p:cNvSpPr/>
          <p:nvPr/>
        </p:nvSpPr>
        <p:spPr>
          <a:xfrm>
            <a:off x="0" y="648000"/>
            <a:ext cx="4320000" cy="540000"/>
          </a:xfrm>
          <a:prstGeom prst="rect">
            <a:avLst/>
          </a:prstGeom>
          <a:gradFill rotWithShape="0">
            <a:gsLst>
              <a:gs pos="0">
                <a:srgbClr val="bf819e">
                  <a:alpha val="0"/>
                </a:srgbClr>
              </a:gs>
              <a:gs pos="100000">
                <a:srgbClr val="bf819e"/>
              </a:gs>
            </a:gsLst>
            <a:path path="rect">
              <a:fillToRect l="50000" t="50000" r="50000" b="50000"/>
            </a:path>
          </a:gradFill>
          <a:ln w="19080">
            <a:solidFill>
              <a:srgbClr val="000000"/>
            </a:solidFill>
            <a:round/>
          </a:ln>
        </p:spPr>
        <p:style>
          <a:lnRef idx="0"/>
          <a:fillRef idx="0"/>
          <a:effectRef idx="0"/>
          <a:fontRef idx="minor"/>
        </p:style>
        <p:txBody>
          <a:bodyPr lIns="99360" rIns="99360" tIns="54360" bIns="54360" anchor="ctr">
            <a:noAutofit/>
          </a:bodyPr>
          <a:p>
            <a:pPr algn="ctr">
              <a:buNone/>
            </a:pPr>
            <a:r>
              <a:rPr b="1" lang="en-PH" sz="1800" spc="-1" strike="noStrike">
                <a:latin typeface="Lato"/>
                <a:ea typeface="AppleSystemUIFont"/>
              </a:rPr>
              <a:t>The Five Classes of Vertebrates</a:t>
            </a:r>
            <a:endParaRPr b="0" lang="en-PH" sz="1800" spc="-1" strike="noStrike">
              <a:latin typeface="AppleSystemUIFont"/>
              <a:ea typeface="AppleSystemUIFont"/>
            </a:endParaRPr>
          </a:p>
        </p:txBody>
      </p:sp>
      <p:sp>
        <p:nvSpPr>
          <p:cNvPr id="132" name=""/>
          <p:cNvSpPr txBox="1"/>
          <p:nvPr/>
        </p:nvSpPr>
        <p:spPr>
          <a:xfrm>
            <a:off x="335880" y="1368000"/>
            <a:ext cx="11520000" cy="718560"/>
          </a:xfrm>
          <a:prstGeom prst="rect">
            <a:avLst/>
          </a:prstGeom>
          <a:noFill/>
          <a:ln w="0">
            <a:noFill/>
          </a:ln>
        </p:spPr>
        <p:txBody>
          <a:bodyPr lIns="90000" rIns="90000" tIns="45000" bIns="45000" anchor="t">
            <a:noAutofit/>
          </a:bodyPr>
          <a:p>
            <a:pPr algn="just">
              <a:buNone/>
            </a:pPr>
            <a:r>
              <a:rPr b="0" lang="en-PH" sz="1800" spc="-1" strike="noStrike">
                <a:latin typeface="Lato"/>
                <a:ea typeface="AppleSystemUIFont"/>
              </a:rPr>
              <a:t>	</a:t>
            </a:r>
            <a:r>
              <a:rPr b="0" lang="en-PH" sz="1800" spc="-1" strike="noStrike">
                <a:latin typeface="Lato"/>
                <a:ea typeface="AppleSystemUIFont"/>
              </a:rPr>
              <a:t>There are five groups of </a:t>
            </a:r>
            <a:r>
              <a:rPr b="1" lang="en-PH" sz="1800" spc="-1" strike="noStrike">
                <a:latin typeface="Lato"/>
                <a:ea typeface="AppleSystemUIFont"/>
              </a:rPr>
              <a:t>vertebrates</a:t>
            </a:r>
            <a:r>
              <a:rPr b="0" lang="en-PH" sz="1800" spc="-1" strike="noStrike">
                <a:latin typeface="Lato"/>
                <a:ea typeface="AppleSystemUIFont"/>
              </a:rPr>
              <a:t>: the fish, amphibians, reptiles, birds or fowl, and mammals. The fish are the simplest of the vertebrates, while mammals are the most complex.</a:t>
            </a:r>
            <a:endParaRPr b="0" lang="en-PH" sz="1800" spc="-1" strike="noStrike">
              <a:latin typeface="Lato"/>
              <a:ea typeface="AppleSystemUIFont"/>
            </a:endParaRPr>
          </a:p>
        </p:txBody>
      </p:sp>
      <p:sp>
        <p:nvSpPr>
          <p:cNvPr id="133" name=""/>
          <p:cNvSpPr txBox="1"/>
          <p:nvPr/>
        </p:nvSpPr>
        <p:spPr>
          <a:xfrm>
            <a:off x="380160" y="2179080"/>
            <a:ext cx="6819840" cy="3797640"/>
          </a:xfrm>
          <a:prstGeom prst="rect">
            <a:avLst/>
          </a:prstGeom>
          <a:noFill/>
          <a:ln w="0">
            <a:noFill/>
          </a:ln>
        </p:spPr>
        <p:txBody>
          <a:bodyPr lIns="90000" rIns="90000" tIns="45000" bIns="45000" anchor="t">
            <a:noAutofit/>
          </a:bodyPr>
          <a:p>
            <a:pPr algn="just">
              <a:buNone/>
            </a:pPr>
            <a:r>
              <a:rPr b="1" lang="en-PH" sz="1800" spc="-1" strike="noStrike">
                <a:highlight>
                  <a:srgbClr val="ffaa95"/>
                </a:highlight>
                <a:latin typeface="Lato"/>
              </a:rPr>
              <a:t>Fish</a:t>
            </a:r>
            <a:endParaRPr b="0" lang="en-PH" sz="1800" spc="-1" strike="noStrike">
              <a:latin typeface="Lato"/>
              <a:ea typeface="AppleSystemUIFont"/>
            </a:endParaRPr>
          </a:p>
          <a:p>
            <a:pPr algn="just">
              <a:buNone/>
            </a:pPr>
            <a:endParaRPr b="0" lang="en-PH" sz="1800" spc="-1" strike="noStrike">
              <a:latin typeface="Lato"/>
              <a:ea typeface="AppleSystemUIFont"/>
            </a:endParaRPr>
          </a:p>
          <a:p>
            <a:pPr algn="just">
              <a:buNone/>
            </a:pPr>
            <a:r>
              <a:rPr b="0" lang="en-PH" sz="1800" spc="-1" strike="noStrike">
                <a:latin typeface="Lato"/>
              </a:rPr>
              <a:t>	</a:t>
            </a:r>
            <a:r>
              <a:rPr b="0" lang="en-PH" sz="1800" spc="-1" strike="noStrike">
                <a:latin typeface="Lato"/>
              </a:rPr>
              <a:t>They are the largest group of </a:t>
            </a:r>
            <a:r>
              <a:rPr b="1" lang="en-PH" sz="1800" spc="-1" strike="noStrike">
                <a:latin typeface="Lato"/>
              </a:rPr>
              <a:t>vertebrates.</a:t>
            </a:r>
            <a:r>
              <a:rPr b="0" lang="en-PH" sz="1800" spc="-1" strike="noStrike">
                <a:latin typeface="Lato"/>
              </a:rPr>
              <a:t> They come in many sizes and shapes. The body parts of fish are suited for life in water. The bodies of most fishes are covered with scales. They reproduce by laying eggs. Fish can breathe in water because they have gills. Gills take in oxygen from water so that the fish can live.</a:t>
            </a:r>
            <a:endParaRPr b="0" lang="en-PH" sz="1800" spc="-1" strike="noStrike">
              <a:latin typeface="Lato"/>
              <a:ea typeface="AppleSystemUIFont"/>
            </a:endParaRPr>
          </a:p>
          <a:p>
            <a:pPr algn="just">
              <a:buNone/>
            </a:pPr>
            <a:endParaRPr b="0" lang="en-PH" sz="1800" spc="-1" strike="noStrike">
              <a:latin typeface="Lato"/>
              <a:ea typeface="AppleSystemUIFont"/>
            </a:endParaRPr>
          </a:p>
          <a:p>
            <a:pPr algn="just">
              <a:buNone/>
            </a:pPr>
            <a:r>
              <a:rPr b="0" lang="en-PH" sz="1800" spc="-1" strike="noStrike">
                <a:latin typeface="Lato"/>
              </a:rPr>
              <a:t>	</a:t>
            </a:r>
            <a:r>
              <a:rPr b="0" lang="en-PH" sz="1800" spc="-1" strike="noStrike">
                <a:latin typeface="Lato"/>
              </a:rPr>
              <a:t>A fish is a cold-blooded animal. This means that its body temperature changes and adapts to the temperature</a:t>
            </a:r>
            <a:endParaRPr b="0" lang="en-PH" sz="1800" spc="-1" strike="noStrike">
              <a:latin typeface="Lato"/>
              <a:ea typeface="AppleSystemUIFont"/>
            </a:endParaRPr>
          </a:p>
          <a:p>
            <a:pPr algn="just">
              <a:buNone/>
            </a:pPr>
            <a:r>
              <a:rPr b="0" lang="en-PH" sz="1800" spc="-1" strike="noStrike">
                <a:latin typeface="Lato"/>
              </a:rPr>
              <a:t>of its habitat.</a:t>
            </a:r>
            <a:endParaRPr b="0" lang="en-PH" sz="1800" spc="-1" strike="noStrike">
              <a:latin typeface="Lato"/>
              <a:ea typeface="AppleSystemUIFont"/>
            </a:endParaRPr>
          </a:p>
        </p:txBody>
      </p:sp>
      <p:pic>
        <p:nvPicPr>
          <p:cNvPr id="134" name="" descr=""/>
          <p:cNvPicPr/>
          <p:nvPr/>
        </p:nvPicPr>
        <p:blipFill>
          <a:blip r:embed="rId1"/>
          <a:stretch/>
        </p:blipFill>
        <p:spPr>
          <a:xfrm>
            <a:off x="7380000" y="2448000"/>
            <a:ext cx="4320000" cy="3420000"/>
          </a:xfrm>
          <a:prstGeom prst="rect">
            <a:avLst/>
          </a:prstGeom>
          <a:ln w="19080">
            <a:solidFill>
              <a:srgbClr val="000000"/>
            </a:solidFill>
            <a:round/>
          </a:ln>
        </p:spPr>
      </p:pic>
    </p:spTree>
  </p:cSld>
  <mc:AlternateContent>
    <mc:Choice Requires="p14">
      <p:transition spd="slow" p14:dur="2000"/>
    </mc:Choice>
    <mc:Fallback>
      <p:transition spd="slow"/>
    </mc:Fallback>
  </mc:AlternateContent>
</p:sld>
</file>

<file path=ppt/slides/slide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35" name=""/>
          <p:cNvSpPr/>
          <p:nvPr/>
        </p:nvSpPr>
        <p:spPr>
          <a:xfrm>
            <a:off x="10260000" y="5746320"/>
            <a:ext cx="176760" cy="342360"/>
          </a:xfrm>
          <a:prstGeom prst="rect">
            <a:avLst/>
          </a:prstGeom>
          <a:noFill/>
          <a:ln w="0">
            <a:noFill/>
          </a:ln>
        </p:spPr>
        <p:style>
          <a:lnRef idx="0"/>
          <a:fillRef idx="0"/>
          <a:effectRef idx="0"/>
          <a:fontRef idx="minor"/>
        </p:style>
      </p:sp>
      <p:sp>
        <p:nvSpPr>
          <p:cNvPr id="136" name=""/>
          <p:cNvSpPr txBox="1"/>
          <p:nvPr/>
        </p:nvSpPr>
        <p:spPr>
          <a:xfrm>
            <a:off x="288000" y="1548000"/>
            <a:ext cx="7670880" cy="3564000"/>
          </a:xfrm>
          <a:prstGeom prst="rect">
            <a:avLst/>
          </a:prstGeom>
          <a:noFill/>
          <a:ln w="0">
            <a:noFill/>
          </a:ln>
        </p:spPr>
        <p:txBody>
          <a:bodyPr lIns="90000" rIns="90000" tIns="45000" bIns="45000" anchor="t">
            <a:noAutofit/>
          </a:bodyPr>
          <a:p>
            <a:pPr algn="just">
              <a:buNone/>
            </a:pPr>
            <a:r>
              <a:rPr b="1" lang="en-PH" sz="1800" spc="-1" strike="noStrike">
                <a:highlight>
                  <a:srgbClr val="ffaa95"/>
                </a:highlight>
                <a:latin typeface="Lato"/>
              </a:rPr>
              <a:t>Amphibians</a:t>
            </a:r>
            <a:endParaRPr b="0" lang="en-PH" sz="1800" spc="-1" strike="noStrike">
              <a:latin typeface="Lato"/>
              <a:ea typeface="AppleSystemUIFont"/>
            </a:endParaRPr>
          </a:p>
          <a:p>
            <a:pPr algn="just">
              <a:buNone/>
            </a:pPr>
            <a:endParaRPr b="0" lang="en-PH" sz="1800" spc="-1" strike="noStrike">
              <a:latin typeface="Lato"/>
              <a:ea typeface="AppleSystemUIFont"/>
            </a:endParaRPr>
          </a:p>
          <a:p>
            <a:pPr algn="just">
              <a:buNone/>
            </a:pPr>
            <a:r>
              <a:rPr b="0" lang="en-PH" sz="1800" spc="-1" strike="noStrike">
                <a:latin typeface="Lato"/>
              </a:rPr>
              <a:t>	</a:t>
            </a:r>
            <a:r>
              <a:rPr b="0" lang="en-PH" sz="1800" spc="-1" strike="noStrike">
                <a:latin typeface="Lato"/>
              </a:rPr>
              <a:t>Amphibians can live on land and in water. As they grow, their gills disappear and lungs take their place. They take in oxygen in two ways: either through the lungs or through the skin. Amphibians are cold-blooded animals. Frogs, toads, and salamanders are the most common amphibians.</a:t>
            </a:r>
            <a:endParaRPr b="0" lang="en-PH" sz="1800" spc="-1" strike="noStrike">
              <a:latin typeface="Lato"/>
              <a:ea typeface="AppleSystemUIFont"/>
            </a:endParaRPr>
          </a:p>
          <a:p>
            <a:pPr algn="just">
              <a:buNone/>
            </a:pPr>
            <a:endParaRPr b="0" lang="en-PH" sz="1800" spc="-1" strike="noStrike">
              <a:latin typeface="Lato"/>
              <a:ea typeface="AppleSystemUIFont"/>
            </a:endParaRPr>
          </a:p>
          <a:p>
            <a:pPr algn="just">
              <a:buNone/>
            </a:pPr>
            <a:r>
              <a:rPr b="0" lang="en-PH" sz="1800" spc="-1" strike="noStrike">
                <a:latin typeface="Lato"/>
              </a:rPr>
              <a:t>	</a:t>
            </a:r>
            <a:r>
              <a:rPr b="0" lang="en-PH" sz="1800" spc="-1" strike="noStrike">
                <a:latin typeface="Lato"/>
              </a:rPr>
              <a:t>Amphibians have different body covering or skin. Frogs have smooth and moist skin. Toads have bumpy and dry skin. Salamanders have thin and moist skin. These amphibians live in creeks, ponds, and lakes.</a:t>
            </a:r>
            <a:endParaRPr b="0" lang="en-PH" sz="1800" spc="-1" strike="noStrike">
              <a:latin typeface="Lato"/>
              <a:ea typeface="AppleSystemUIFont"/>
            </a:endParaRPr>
          </a:p>
        </p:txBody>
      </p:sp>
      <p:pic>
        <p:nvPicPr>
          <p:cNvPr id="137" name="" descr=""/>
          <p:cNvPicPr/>
          <p:nvPr/>
        </p:nvPicPr>
        <p:blipFill>
          <a:blip r:embed="rId1"/>
          <a:stretch/>
        </p:blipFill>
        <p:spPr>
          <a:xfrm>
            <a:off x="8100000" y="1980000"/>
            <a:ext cx="3657960" cy="3060000"/>
          </a:xfrm>
          <a:prstGeom prst="rect">
            <a:avLst/>
          </a:prstGeom>
          <a:ln w="19080">
            <a:solidFill>
              <a:srgbClr val="000000"/>
            </a:solidFill>
            <a:round/>
          </a:ln>
        </p:spPr>
      </p:pic>
    </p:spTree>
  </p:cSld>
  <mc:AlternateContent>
    <mc:Choice Requires="p14">
      <p:transition spd="slow" p14:dur="2000"/>
    </mc:Choice>
    <mc:Fallback>
      <p:transition spd="slow"/>
    </mc:Fallback>
  </mc:AlternateContent>
</p:sld>
</file>

<file path=ppt/slides/slide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38" name=""/>
          <p:cNvSpPr/>
          <p:nvPr/>
        </p:nvSpPr>
        <p:spPr>
          <a:xfrm>
            <a:off x="10260000" y="5746320"/>
            <a:ext cx="176760" cy="342360"/>
          </a:xfrm>
          <a:prstGeom prst="rect">
            <a:avLst/>
          </a:prstGeom>
          <a:noFill/>
          <a:ln w="0">
            <a:noFill/>
          </a:ln>
        </p:spPr>
        <p:style>
          <a:lnRef idx="0"/>
          <a:fillRef idx="0"/>
          <a:effectRef idx="0"/>
          <a:fontRef idx="minor"/>
        </p:style>
      </p:sp>
      <p:sp>
        <p:nvSpPr>
          <p:cNvPr id="139" name=""/>
          <p:cNvSpPr txBox="1"/>
          <p:nvPr/>
        </p:nvSpPr>
        <p:spPr>
          <a:xfrm>
            <a:off x="351000" y="1493640"/>
            <a:ext cx="7461000" cy="3870360"/>
          </a:xfrm>
          <a:prstGeom prst="rect">
            <a:avLst/>
          </a:prstGeom>
          <a:noFill/>
          <a:ln w="0">
            <a:noFill/>
          </a:ln>
        </p:spPr>
        <p:txBody>
          <a:bodyPr lIns="90000" rIns="90000" tIns="45000" bIns="45000" anchor="t">
            <a:noAutofit/>
          </a:bodyPr>
          <a:p>
            <a:pPr algn="just">
              <a:buNone/>
            </a:pPr>
            <a:r>
              <a:rPr b="1" lang="en-PH" sz="1800" spc="-1" strike="noStrike">
                <a:highlight>
                  <a:srgbClr val="ffaa95"/>
                </a:highlight>
                <a:latin typeface="Lato"/>
              </a:rPr>
              <a:t>Reptiles</a:t>
            </a:r>
            <a:endParaRPr b="0" lang="en-PH" sz="1800" spc="-1" strike="noStrike">
              <a:latin typeface="Lato"/>
              <a:ea typeface="AppleSystemUIFont"/>
            </a:endParaRPr>
          </a:p>
          <a:p>
            <a:pPr algn="just">
              <a:buNone/>
            </a:pPr>
            <a:endParaRPr b="0" lang="en-PH" sz="1800" spc="-1" strike="noStrike">
              <a:latin typeface="Lato"/>
              <a:ea typeface="AppleSystemUIFont"/>
            </a:endParaRPr>
          </a:p>
          <a:p>
            <a:pPr algn="just">
              <a:buNone/>
            </a:pPr>
            <a:r>
              <a:rPr b="0" lang="en-PH" sz="1800" spc="-1" strike="noStrike">
                <a:latin typeface="Lato"/>
              </a:rPr>
              <a:t>	</a:t>
            </a:r>
            <a:r>
              <a:rPr b="0" lang="en-PH" sz="1800" spc="-1" strike="noStrike">
                <a:latin typeface="Lato"/>
              </a:rPr>
              <a:t>There are many species of reptiles. Some </a:t>
            </a:r>
            <a:r>
              <a:rPr b="1" lang="en-PH" sz="1800" spc="-1" strike="noStrike">
                <a:latin typeface="Lato"/>
              </a:rPr>
              <a:t>examples</a:t>
            </a:r>
            <a:r>
              <a:rPr b="0" lang="en-PH" sz="1800" spc="-1" strike="noStrike">
                <a:latin typeface="Lato"/>
              </a:rPr>
              <a:t> of reptiles are crocodiles, alligators, turtles, tortoises, lizards, and snakes.</a:t>
            </a:r>
            <a:endParaRPr b="0" lang="en-PH" sz="1800" spc="-1" strike="noStrike">
              <a:latin typeface="Lato"/>
              <a:ea typeface="AppleSystemUIFont"/>
            </a:endParaRPr>
          </a:p>
          <a:p>
            <a:pPr algn="just">
              <a:buNone/>
            </a:pPr>
            <a:endParaRPr b="0" lang="en-PH" sz="1800" spc="-1" strike="noStrike">
              <a:latin typeface="Lato"/>
              <a:ea typeface="AppleSystemUIFont"/>
            </a:endParaRPr>
          </a:p>
          <a:p>
            <a:pPr algn="just">
              <a:buNone/>
            </a:pPr>
            <a:r>
              <a:rPr b="0" lang="en-PH" sz="1800" spc="-1" strike="noStrike">
                <a:latin typeface="Lato"/>
              </a:rPr>
              <a:t>	</a:t>
            </a:r>
            <a:r>
              <a:rPr b="0" lang="en-PH" sz="1800" spc="-1" strike="noStrike">
                <a:latin typeface="Lato"/>
              </a:rPr>
              <a:t>The body of a reptile is covered with scales and hard, bony plates. Its skin is dry and cool. Like fish and amphibians, reptiles are cold-blooded animals. All reptiles have lungs. Many of them live on land. Some live in water and others in the desert.</a:t>
            </a:r>
            <a:endParaRPr b="0" lang="en-PH" sz="1800" spc="-1" strike="noStrike">
              <a:latin typeface="Lato"/>
              <a:ea typeface="AppleSystemUIFont"/>
            </a:endParaRPr>
          </a:p>
          <a:p>
            <a:pPr algn="just">
              <a:buNone/>
            </a:pPr>
            <a:endParaRPr b="0" lang="en-PH" sz="1800" spc="-1" strike="noStrike">
              <a:latin typeface="Lato"/>
              <a:ea typeface="AppleSystemUIFont"/>
            </a:endParaRPr>
          </a:p>
          <a:p>
            <a:pPr algn="just">
              <a:buNone/>
            </a:pPr>
            <a:r>
              <a:rPr b="0" lang="en-PH" sz="1800" spc="-1" strike="noStrike">
                <a:latin typeface="Lato"/>
              </a:rPr>
              <a:t>	</a:t>
            </a:r>
            <a:r>
              <a:rPr b="0" lang="en-PH" sz="1800" spc="-1" strike="noStrike">
                <a:latin typeface="Lato"/>
              </a:rPr>
              <a:t>Reptiles can move at various speeds. They lay their eggs on land. They live in hot, dry deserts and in warm, wet tropical rain forests.</a:t>
            </a:r>
            <a:endParaRPr b="0" lang="en-PH" sz="1800" spc="-1" strike="noStrike">
              <a:latin typeface="Lato"/>
              <a:ea typeface="AppleSystemUIFont"/>
            </a:endParaRPr>
          </a:p>
        </p:txBody>
      </p:sp>
      <p:pic>
        <p:nvPicPr>
          <p:cNvPr id="140" name="" descr=""/>
          <p:cNvPicPr/>
          <p:nvPr/>
        </p:nvPicPr>
        <p:blipFill>
          <a:blip r:embed="rId1"/>
          <a:stretch/>
        </p:blipFill>
        <p:spPr>
          <a:xfrm>
            <a:off x="7992000" y="1440000"/>
            <a:ext cx="3780000" cy="4140000"/>
          </a:xfrm>
          <a:prstGeom prst="rect">
            <a:avLst/>
          </a:prstGeom>
          <a:ln w="19080">
            <a:solidFill>
              <a:srgbClr val="000000"/>
            </a:solidFill>
            <a:round/>
          </a:ln>
        </p:spPr>
      </p:pic>
    </p:spTree>
  </p:cSld>
  <mc:AlternateContent>
    <mc:Choice Requires="p14">
      <p:transition spd="slow" p14:dur="2000"/>
    </mc:Choice>
    <mc:Fallback>
      <p:transition spd="slow"/>
    </mc:Fallback>
  </mc:AlternateContent>
</p:sld>
</file>

<file path=ppt/slides/slide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41" name=""/>
          <p:cNvSpPr/>
          <p:nvPr/>
        </p:nvSpPr>
        <p:spPr>
          <a:xfrm>
            <a:off x="10260000" y="5746320"/>
            <a:ext cx="176760" cy="342360"/>
          </a:xfrm>
          <a:prstGeom prst="rect">
            <a:avLst/>
          </a:prstGeom>
          <a:noFill/>
          <a:ln w="0">
            <a:noFill/>
          </a:ln>
        </p:spPr>
        <p:style>
          <a:lnRef idx="0"/>
          <a:fillRef idx="0"/>
          <a:effectRef idx="0"/>
          <a:fontRef idx="minor"/>
        </p:style>
      </p:sp>
      <p:sp>
        <p:nvSpPr>
          <p:cNvPr id="142" name=""/>
          <p:cNvSpPr txBox="1"/>
          <p:nvPr/>
        </p:nvSpPr>
        <p:spPr>
          <a:xfrm>
            <a:off x="432000" y="1690560"/>
            <a:ext cx="7200000" cy="2863080"/>
          </a:xfrm>
          <a:prstGeom prst="rect">
            <a:avLst/>
          </a:prstGeom>
          <a:noFill/>
          <a:ln w="0">
            <a:noFill/>
          </a:ln>
        </p:spPr>
        <p:txBody>
          <a:bodyPr lIns="90000" rIns="90000" tIns="45000" bIns="45000" anchor="t">
            <a:noAutofit/>
          </a:bodyPr>
          <a:p>
            <a:pPr algn="just">
              <a:buNone/>
            </a:pPr>
            <a:r>
              <a:rPr b="1" lang="en-PH" sz="1800" spc="-1" strike="noStrike">
                <a:highlight>
                  <a:srgbClr val="ffaa95"/>
                </a:highlight>
                <a:latin typeface="Lato"/>
              </a:rPr>
              <a:t>Birds or Fowl</a:t>
            </a:r>
            <a:endParaRPr b="0" lang="en-PH" sz="1800" spc="-1" strike="noStrike">
              <a:latin typeface="Lato"/>
              <a:ea typeface="AppleSystemUIFont"/>
            </a:endParaRPr>
          </a:p>
          <a:p>
            <a:pPr algn="just">
              <a:buNone/>
            </a:pPr>
            <a:endParaRPr b="0" lang="en-PH" sz="1800" spc="-1" strike="noStrike">
              <a:latin typeface="Lato"/>
              <a:ea typeface="AppleSystemUIFont"/>
            </a:endParaRPr>
          </a:p>
          <a:p>
            <a:pPr algn="just">
              <a:buNone/>
            </a:pPr>
            <a:r>
              <a:rPr b="0" lang="en-PH" sz="1800" spc="-1" strike="noStrike">
                <a:latin typeface="Lato"/>
              </a:rPr>
              <a:t>	</a:t>
            </a:r>
            <a:r>
              <a:rPr b="0" lang="en-PH" sz="1800" spc="-1" strike="noStrike">
                <a:latin typeface="Lato"/>
              </a:rPr>
              <a:t>All fowls are warm-blooded animals. Their body temperature does not change in any kind of weather. Their bodies are covered with feathers which keep them warm. They reproduce by laying eggs.</a:t>
            </a:r>
            <a:endParaRPr b="0" lang="en-PH" sz="1800" spc="-1" strike="noStrike">
              <a:latin typeface="Lato"/>
              <a:ea typeface="AppleSystemUIFont"/>
            </a:endParaRPr>
          </a:p>
          <a:p>
            <a:pPr algn="just">
              <a:buNone/>
            </a:pPr>
            <a:endParaRPr b="0" lang="en-PH" sz="1800" spc="-1" strike="noStrike">
              <a:latin typeface="Lato"/>
              <a:ea typeface="AppleSystemUIFont"/>
            </a:endParaRPr>
          </a:p>
          <a:p>
            <a:pPr algn="just">
              <a:buNone/>
            </a:pPr>
            <a:r>
              <a:rPr b="0" lang="en-PH" sz="1800" spc="-1" strike="noStrike">
                <a:latin typeface="Lato"/>
              </a:rPr>
              <a:t>	</a:t>
            </a:r>
            <a:r>
              <a:rPr b="0" lang="en-PH" sz="1800" spc="-1" strike="noStrike">
                <a:latin typeface="Lato"/>
              </a:rPr>
              <a:t>All birds have a pair of wings, although some birds do not fly. They also have two legs for walking. Some common birds are the chicken, ostrich, duck, and pigeon.</a:t>
            </a:r>
            <a:endParaRPr b="0" lang="en-PH" sz="1800" spc="-1" strike="noStrike">
              <a:latin typeface="Lato"/>
              <a:ea typeface="AppleSystemUIFont"/>
            </a:endParaRPr>
          </a:p>
        </p:txBody>
      </p:sp>
      <p:pic>
        <p:nvPicPr>
          <p:cNvPr id="143" name="" descr=""/>
          <p:cNvPicPr/>
          <p:nvPr/>
        </p:nvPicPr>
        <p:blipFill>
          <a:blip r:embed="rId1"/>
          <a:stretch/>
        </p:blipFill>
        <p:spPr>
          <a:xfrm>
            <a:off x="7812000" y="1260000"/>
            <a:ext cx="3769920" cy="4517640"/>
          </a:xfrm>
          <a:prstGeom prst="rect">
            <a:avLst/>
          </a:prstGeom>
          <a:ln w="19080">
            <a:solidFill>
              <a:srgbClr val="000000"/>
            </a:solidFill>
            <a:round/>
          </a:ln>
        </p:spPr>
      </p:pic>
    </p:spTree>
  </p:cSld>
  <mc:AlternateContent>
    <mc:Choice Requires="p14">
      <p:transition spd="slow" p14:dur="2000"/>
    </mc:Choice>
    <mc:Fallback>
      <p:transition spd="slow"/>
    </mc:Fallback>
  </mc:AlternateContent>
</p:sld>
</file>

<file path=ppt/slides/slide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44" name=""/>
          <p:cNvSpPr/>
          <p:nvPr/>
        </p:nvSpPr>
        <p:spPr>
          <a:xfrm>
            <a:off x="10260000" y="5746320"/>
            <a:ext cx="176760" cy="342360"/>
          </a:xfrm>
          <a:prstGeom prst="rect">
            <a:avLst/>
          </a:prstGeom>
          <a:noFill/>
          <a:ln w="0">
            <a:noFill/>
          </a:ln>
        </p:spPr>
        <p:style>
          <a:lnRef idx="0"/>
          <a:fillRef idx="0"/>
          <a:effectRef idx="0"/>
          <a:fontRef idx="minor"/>
        </p:style>
      </p:sp>
      <p:sp>
        <p:nvSpPr>
          <p:cNvPr id="145" name=""/>
          <p:cNvSpPr txBox="1"/>
          <p:nvPr/>
        </p:nvSpPr>
        <p:spPr>
          <a:xfrm>
            <a:off x="605880" y="1798560"/>
            <a:ext cx="10980000" cy="2557440"/>
          </a:xfrm>
          <a:prstGeom prst="rect">
            <a:avLst/>
          </a:prstGeom>
          <a:noFill/>
          <a:ln w="0">
            <a:noFill/>
          </a:ln>
        </p:spPr>
        <p:txBody>
          <a:bodyPr lIns="90000" rIns="90000" tIns="45000" bIns="45000" anchor="t">
            <a:noAutofit/>
          </a:bodyPr>
          <a:p>
            <a:pPr algn="just">
              <a:buNone/>
            </a:pPr>
            <a:r>
              <a:rPr b="1" lang="en-PH" sz="1800" spc="-1" strike="noStrike">
                <a:highlight>
                  <a:srgbClr val="ffaa95"/>
                </a:highlight>
                <a:latin typeface="Lato"/>
              </a:rPr>
              <a:t>Mammals</a:t>
            </a:r>
            <a:endParaRPr b="0" lang="en-PH" sz="1800" spc="-1" strike="noStrike">
              <a:latin typeface="Lato"/>
              <a:ea typeface="AppleSystemUIFont"/>
            </a:endParaRPr>
          </a:p>
          <a:p>
            <a:pPr algn="just">
              <a:buNone/>
            </a:pPr>
            <a:endParaRPr b="0" lang="en-PH" sz="1800" spc="-1" strike="noStrike">
              <a:latin typeface="Lato"/>
              <a:ea typeface="AppleSystemUIFont"/>
            </a:endParaRPr>
          </a:p>
          <a:p>
            <a:pPr algn="just">
              <a:buNone/>
            </a:pPr>
            <a:r>
              <a:rPr b="0" lang="en-PH" sz="1800" spc="-1" strike="noStrike">
                <a:latin typeface="Lato"/>
              </a:rPr>
              <a:t>	</a:t>
            </a:r>
            <a:r>
              <a:rPr b="0" lang="en-PH" sz="1800" spc="-1" strike="noStrike">
                <a:latin typeface="Lato"/>
              </a:rPr>
              <a:t>Mammals are the most highly developed among the groups of vertebrates. Their bodies are covered with hair or fur. They have mammary glands that secrete milk which they use to feed their young. They are warm-blooded animals.</a:t>
            </a:r>
            <a:endParaRPr b="0" lang="en-PH" sz="1800" spc="-1" strike="noStrike">
              <a:latin typeface="Lato"/>
              <a:ea typeface="AppleSystemUIFont"/>
            </a:endParaRPr>
          </a:p>
          <a:p>
            <a:pPr algn="just">
              <a:buNone/>
            </a:pPr>
            <a:endParaRPr b="0" lang="en-PH" sz="1800" spc="-1" strike="noStrike">
              <a:latin typeface="Lato"/>
              <a:ea typeface="AppleSystemUIFont"/>
            </a:endParaRPr>
          </a:p>
          <a:p>
            <a:pPr algn="just">
              <a:buNone/>
            </a:pPr>
            <a:r>
              <a:rPr b="0" lang="en-PH" sz="1800" spc="-1" strike="noStrike">
                <a:latin typeface="Lato"/>
              </a:rPr>
              <a:t>	</a:t>
            </a:r>
            <a:r>
              <a:rPr b="0" lang="en-PH" sz="1800" spc="-1" strike="noStrike">
                <a:latin typeface="Lato"/>
              </a:rPr>
              <a:t>Mammals reproduce by giving birth to live young animals. Young mammals are fed with their mother’s milk. The carabao, goat, bat, horse, whale, and humans are examples of mammals.</a:t>
            </a:r>
            <a:endParaRPr b="0" lang="en-PH" sz="1800" spc="-1" strike="noStrike">
              <a:latin typeface="Lato"/>
              <a:ea typeface="AppleSystemUIFont"/>
            </a:endParaRPr>
          </a:p>
        </p:txBody>
      </p:sp>
    </p:spTree>
  </p:cSld>
  <mc:AlternateContent>
    <mc:Choice Requires="p14">
      <p:transition spd="slow" p14:dur="2000"/>
    </mc:Choice>
    <mc:Fallback>
      <p:transition spd="slow"/>
    </mc:Fallback>
  </mc:AlternateContent>
</p:sld>
</file>

<file path=ppt/slides/slide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46" name=""/>
          <p:cNvSpPr/>
          <p:nvPr/>
        </p:nvSpPr>
        <p:spPr>
          <a:xfrm>
            <a:off x="10260000" y="5746320"/>
            <a:ext cx="176760" cy="342360"/>
          </a:xfrm>
          <a:prstGeom prst="rect">
            <a:avLst/>
          </a:prstGeom>
          <a:noFill/>
          <a:ln w="0">
            <a:noFill/>
          </a:ln>
        </p:spPr>
        <p:style>
          <a:lnRef idx="0"/>
          <a:fillRef idx="0"/>
          <a:effectRef idx="0"/>
          <a:fontRef idx="minor"/>
        </p:style>
      </p:sp>
      <p:grpSp>
        <p:nvGrpSpPr>
          <p:cNvPr id="147" name=""/>
          <p:cNvGrpSpPr/>
          <p:nvPr/>
        </p:nvGrpSpPr>
        <p:grpSpPr>
          <a:xfrm>
            <a:off x="605880" y="1656000"/>
            <a:ext cx="10980000" cy="3924000"/>
            <a:chOff x="605880" y="1656000"/>
            <a:chExt cx="10980000" cy="3924000"/>
          </a:xfrm>
        </p:grpSpPr>
        <p:pic>
          <p:nvPicPr>
            <p:cNvPr id="148" name="" descr=""/>
            <p:cNvPicPr/>
            <p:nvPr/>
          </p:nvPicPr>
          <p:blipFill>
            <a:blip r:embed="rId1"/>
            <a:stretch/>
          </p:blipFill>
          <p:spPr>
            <a:xfrm>
              <a:off x="605880" y="1676880"/>
              <a:ext cx="5667480" cy="3903120"/>
            </a:xfrm>
            <a:prstGeom prst="rect">
              <a:avLst/>
            </a:prstGeom>
            <a:ln w="0">
              <a:noFill/>
            </a:ln>
          </p:spPr>
        </p:pic>
        <p:pic>
          <p:nvPicPr>
            <p:cNvPr id="149" name="" descr=""/>
            <p:cNvPicPr/>
            <p:nvPr/>
          </p:nvPicPr>
          <p:blipFill>
            <a:blip r:embed="rId2"/>
            <a:stretch/>
          </p:blipFill>
          <p:spPr>
            <a:xfrm>
              <a:off x="6276960" y="1656000"/>
              <a:ext cx="5308920" cy="3924000"/>
            </a:xfrm>
            <a:prstGeom prst="rect">
              <a:avLst/>
            </a:prstGeom>
            <a:ln w="0">
              <a:noFill/>
            </a:ln>
          </p:spPr>
        </p:pic>
      </p:grpSp>
      <p:sp>
        <p:nvSpPr>
          <p:cNvPr id="150" name=""/>
          <p:cNvSpPr/>
          <p:nvPr/>
        </p:nvSpPr>
        <p:spPr>
          <a:xfrm>
            <a:off x="605880" y="1584000"/>
            <a:ext cx="10980000" cy="3960000"/>
          </a:xfrm>
          <a:prstGeom prst="rect">
            <a:avLst/>
          </a:prstGeom>
          <a:noFill/>
          <a:ln w="19080">
            <a:solidFill>
              <a:srgbClr val="000000"/>
            </a:solidFill>
            <a:round/>
          </a:ln>
        </p:spPr>
        <p:style>
          <a:lnRef idx="0"/>
          <a:fillRef idx="0"/>
          <a:effectRef idx="0"/>
          <a:fontRef idx="minor"/>
        </p:style>
      </p:sp>
    </p:spTree>
  </p:cSld>
  <mc:AlternateContent>
    <mc:Choice Requires="p14">
      <p:transition spd="slow" p14:dur="2000"/>
    </mc:Choice>
    <mc:Fallback>
      <p:transition spd="slow"/>
    </mc:Fallback>
  </mc:AlternateContent>
</p:sld>
</file>

<file path=ppt/slides/slide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51" name=""/>
          <p:cNvSpPr/>
          <p:nvPr/>
        </p:nvSpPr>
        <p:spPr>
          <a:xfrm>
            <a:off x="10260000" y="5746320"/>
            <a:ext cx="176760" cy="342360"/>
          </a:xfrm>
          <a:prstGeom prst="rect">
            <a:avLst/>
          </a:prstGeom>
          <a:noFill/>
          <a:ln w="0">
            <a:noFill/>
          </a:ln>
        </p:spPr>
        <p:style>
          <a:lnRef idx="0"/>
          <a:fillRef idx="0"/>
          <a:effectRef idx="0"/>
          <a:fontRef idx="minor"/>
        </p:style>
      </p:sp>
      <p:sp>
        <p:nvSpPr>
          <p:cNvPr id="152" name=""/>
          <p:cNvSpPr/>
          <p:nvPr/>
        </p:nvSpPr>
        <p:spPr>
          <a:xfrm>
            <a:off x="0" y="900000"/>
            <a:ext cx="3420000" cy="540000"/>
          </a:xfrm>
          <a:prstGeom prst="rect">
            <a:avLst/>
          </a:prstGeom>
          <a:gradFill rotWithShape="0">
            <a:gsLst>
              <a:gs pos="0">
                <a:srgbClr val="bf819e">
                  <a:alpha val="0"/>
                </a:srgbClr>
              </a:gs>
              <a:gs pos="100000">
                <a:srgbClr val="bf819e"/>
              </a:gs>
            </a:gsLst>
            <a:path path="rect">
              <a:fillToRect l="50000" t="50000" r="50000" b="50000"/>
            </a:path>
          </a:gradFill>
          <a:ln w="19080">
            <a:solidFill>
              <a:srgbClr val="000000"/>
            </a:solidFill>
            <a:round/>
          </a:ln>
        </p:spPr>
        <p:style>
          <a:lnRef idx="0"/>
          <a:fillRef idx="0"/>
          <a:effectRef idx="0"/>
          <a:fontRef idx="minor"/>
        </p:style>
        <p:txBody>
          <a:bodyPr lIns="99360" rIns="99360" tIns="54360" bIns="54360" anchor="ctr">
            <a:noAutofit/>
          </a:bodyPr>
          <a:p>
            <a:pPr algn="ctr">
              <a:buNone/>
            </a:pPr>
            <a:r>
              <a:rPr b="1" lang="en-PH" sz="1800" spc="-1" strike="noStrike">
                <a:latin typeface="Lato"/>
                <a:ea typeface="AppleSystemUIFont"/>
              </a:rPr>
              <a:t>What Are Invertebrates?</a:t>
            </a:r>
            <a:endParaRPr b="0" lang="en-PH" sz="1800" spc="-1" strike="noStrike">
              <a:latin typeface="Lato"/>
              <a:ea typeface="AppleSystemUIFont"/>
            </a:endParaRPr>
          </a:p>
        </p:txBody>
      </p:sp>
      <p:sp>
        <p:nvSpPr>
          <p:cNvPr id="153" name=""/>
          <p:cNvSpPr txBox="1"/>
          <p:nvPr/>
        </p:nvSpPr>
        <p:spPr>
          <a:xfrm>
            <a:off x="335880" y="1800000"/>
            <a:ext cx="11520000" cy="1009440"/>
          </a:xfrm>
          <a:prstGeom prst="rect">
            <a:avLst/>
          </a:prstGeom>
          <a:noFill/>
          <a:ln w="0">
            <a:noFill/>
          </a:ln>
        </p:spPr>
        <p:txBody>
          <a:bodyPr lIns="90000" rIns="90000" tIns="45000" bIns="45000" anchor="t">
            <a:noAutofit/>
          </a:bodyPr>
          <a:p>
            <a:pPr algn="just">
              <a:buNone/>
            </a:pPr>
            <a:r>
              <a:rPr b="0" lang="en-PH" sz="1800" spc="-1" strike="noStrike">
                <a:latin typeface="Lato"/>
              </a:rPr>
              <a:t>	</a:t>
            </a:r>
            <a:r>
              <a:rPr b="0" lang="en-PH" sz="1800" spc="-1" strike="noStrike">
                <a:latin typeface="Lato"/>
              </a:rPr>
              <a:t>Invertebrates are animals without backbones. You may have seen many animals without backbones. Most of these animals can take care of themselves as soon as they are hatched from eggs. Invertebrates live and grow in different ways.</a:t>
            </a:r>
            <a:endParaRPr b="0" lang="en-PH" sz="1800" spc="-1" strike="noStrike">
              <a:latin typeface="Lato"/>
              <a:ea typeface="AppleSystemUIFont"/>
            </a:endParaRPr>
          </a:p>
        </p:txBody>
      </p:sp>
      <p:grpSp>
        <p:nvGrpSpPr>
          <p:cNvPr id="154" name=""/>
          <p:cNvGrpSpPr/>
          <p:nvPr/>
        </p:nvGrpSpPr>
        <p:grpSpPr>
          <a:xfrm>
            <a:off x="785880" y="2880000"/>
            <a:ext cx="10620000" cy="3060000"/>
            <a:chOff x="785880" y="2880000"/>
            <a:chExt cx="10620000" cy="3060000"/>
          </a:xfrm>
        </p:grpSpPr>
        <p:pic>
          <p:nvPicPr>
            <p:cNvPr id="155" name="" descr=""/>
            <p:cNvPicPr/>
            <p:nvPr/>
          </p:nvPicPr>
          <p:blipFill>
            <a:blip r:embed="rId1"/>
            <a:stretch/>
          </p:blipFill>
          <p:spPr>
            <a:xfrm>
              <a:off x="785880" y="2922840"/>
              <a:ext cx="3000600" cy="3017160"/>
            </a:xfrm>
            <a:prstGeom prst="rect">
              <a:avLst/>
            </a:prstGeom>
            <a:ln w="0">
              <a:noFill/>
            </a:ln>
          </p:spPr>
        </p:pic>
        <p:pic>
          <p:nvPicPr>
            <p:cNvPr id="156" name="" descr=""/>
            <p:cNvPicPr/>
            <p:nvPr/>
          </p:nvPicPr>
          <p:blipFill>
            <a:blip r:embed="rId2"/>
            <a:stretch/>
          </p:blipFill>
          <p:spPr>
            <a:xfrm>
              <a:off x="3819960" y="2880000"/>
              <a:ext cx="2725200" cy="3060000"/>
            </a:xfrm>
            <a:prstGeom prst="rect">
              <a:avLst/>
            </a:prstGeom>
            <a:ln w="0">
              <a:noFill/>
            </a:ln>
          </p:spPr>
        </p:pic>
        <p:pic>
          <p:nvPicPr>
            <p:cNvPr id="157" name="" descr=""/>
            <p:cNvPicPr/>
            <p:nvPr/>
          </p:nvPicPr>
          <p:blipFill>
            <a:blip r:embed="rId3"/>
            <a:stretch/>
          </p:blipFill>
          <p:spPr>
            <a:xfrm>
              <a:off x="6545160" y="2880000"/>
              <a:ext cx="2491200" cy="3060000"/>
            </a:xfrm>
            <a:prstGeom prst="rect">
              <a:avLst/>
            </a:prstGeom>
            <a:ln w="0">
              <a:noFill/>
            </a:ln>
          </p:spPr>
        </p:pic>
        <p:pic>
          <p:nvPicPr>
            <p:cNvPr id="158" name="" descr=""/>
            <p:cNvPicPr/>
            <p:nvPr/>
          </p:nvPicPr>
          <p:blipFill>
            <a:blip r:embed="rId4"/>
            <a:stretch/>
          </p:blipFill>
          <p:spPr>
            <a:xfrm>
              <a:off x="8998560" y="2955960"/>
              <a:ext cx="2407320" cy="2984040"/>
            </a:xfrm>
            <a:prstGeom prst="rect">
              <a:avLst/>
            </a:prstGeom>
            <a:ln w="0">
              <a:noFill/>
            </a:ln>
          </p:spPr>
        </p:pic>
      </p:grpSp>
    </p:spTree>
  </p:cSld>
  <mc:AlternateContent>
    <mc:Choice Requires="p14">
      <p:transition spd="slow" p14:dur="2000"/>
    </mc:Choice>
    <mc:Fallback>
      <p:transition spd="slow"/>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app.xml><?xml version="1.0" encoding="utf-8"?>
<Properties xmlns="http://schemas.openxmlformats.org/officeDocument/2006/extended-properties" xmlns:vt="http://schemas.openxmlformats.org/officeDocument/2006/docPropsVTypes">
  <Template/>
  <TotalTime>766</TotalTime>
  <Application>LibreOffice/7.2.5.2$MacOSX_X86_64 LibreOffice_project/499f9727c189e6ef3471021d6132d4c694f357e5</Application>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2019-04-16T02:10:14Z</dcterms:created>
  <dc:creator>Microsoft Office User</dc:creator>
  <dc:description/>
  <dc:language>en-PH</dc:language>
  <cp:lastModifiedBy/>
  <dcterms:modified xsi:type="dcterms:W3CDTF">2023-08-23T08:33:54Z</dcterms:modified>
  <cp:revision>105</cp:revision>
  <dc:subject/>
  <dc:title>PowerPoint Presentation</dc:titl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PresentationFormat">
    <vt:lpwstr>Widescreen</vt:lpwstr>
  </property>
  <property fmtid="{D5CDD505-2E9C-101B-9397-08002B2CF9AE}" pid="3" name="Slides">
    <vt:r8>7</vt:r8>
  </property>
</Properties>
</file>