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3480" cy="684936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90360" cy="2790360"/>
          </a:xfrm>
          <a:prstGeom prst="rect">
            <a:avLst/>
          </a:prstGeom>
          <a:ln w="0">
            <a:noFill/>
          </a:ln>
        </p:spPr>
      </p:pic>
      <p:sp>
        <p:nvSpPr>
          <p:cNvPr id="2" name="Rectangle 5"/>
          <p:cNvSpPr/>
          <p:nvPr/>
        </p:nvSpPr>
        <p:spPr>
          <a:xfrm>
            <a:off x="3487320" y="1475280"/>
            <a:ext cx="8695800" cy="385380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95800" cy="37548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3480" cy="626400"/>
          </a:xfrm>
          <a:prstGeom prst="rect">
            <a:avLst/>
          </a:prstGeom>
          <a:ln w="0">
            <a:noFill/>
          </a:ln>
        </p:spPr>
      </p:pic>
      <p:sp>
        <p:nvSpPr>
          <p:cNvPr id="43" name="Rectangle 7"/>
          <p:cNvSpPr/>
          <p:nvPr/>
        </p:nvSpPr>
        <p:spPr>
          <a:xfrm>
            <a:off x="10868760" y="0"/>
            <a:ext cx="961920" cy="96192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26000" cy="1026000"/>
          </a:xfrm>
          <a:prstGeom prst="rect">
            <a:avLst/>
          </a:prstGeom>
          <a:ln w="0">
            <a:noFill/>
          </a:ln>
        </p:spPr>
      </p:pic>
      <p:sp>
        <p:nvSpPr>
          <p:cNvPr id="45" name="TextBox 9"/>
          <p:cNvSpPr/>
          <p:nvPr/>
        </p:nvSpPr>
        <p:spPr>
          <a:xfrm>
            <a:off x="185400" y="6362280"/>
            <a:ext cx="4683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4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7800" cy="33760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880000"/>
            <a:ext cx="8091720" cy="638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MGA URI NG PANG-ABAY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
          <p:cNvSpPr/>
          <p:nvPr/>
        </p:nvSpPr>
        <p:spPr>
          <a:xfrm>
            <a:off x="360000" y="2930400"/>
            <a:ext cx="12184560" cy="631800"/>
          </a:xfrm>
          <a:prstGeom prst="rect">
            <a:avLst/>
          </a:prstGeom>
          <a:noFill/>
          <a:ln w="0">
            <a:noFill/>
          </a:ln>
        </p:spPr>
        <p:style>
          <a:lnRef idx="0"/>
          <a:fillRef idx="0"/>
          <a:effectRef idx="0"/>
          <a:fontRef idx="minor"/>
        </p:style>
      </p:sp>
      <p:sp>
        <p:nvSpPr>
          <p:cNvPr id="165" name=""/>
          <p:cNvSpPr/>
          <p:nvPr/>
        </p:nvSpPr>
        <p:spPr>
          <a:xfrm>
            <a:off x="540000" y="3240000"/>
            <a:ext cx="10795320" cy="2515320"/>
          </a:xfrm>
          <a:prstGeom prst="rect">
            <a:avLst/>
          </a:prstGeom>
          <a:noFill/>
          <a:ln w="0">
            <a:noFill/>
          </a:ln>
        </p:spPr>
        <p:style>
          <a:lnRef idx="0"/>
          <a:fillRef idx="0"/>
          <a:effectRef idx="0"/>
          <a:fontRef idx="minor"/>
        </p:style>
      </p:sp>
      <p:sp>
        <p:nvSpPr>
          <p:cNvPr id="166" name="PlaceHolder 6"/>
          <p:cNvSpPr/>
          <p:nvPr/>
        </p:nvSpPr>
        <p:spPr>
          <a:xfrm>
            <a:off x="540000" y="1121040"/>
            <a:ext cx="11226960" cy="712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PANUTO: </a:t>
            </a:r>
            <a:r>
              <a:rPr b="0" lang="en-PH" sz="1800" spc="-1" strike="noStrike">
                <a:solidFill>
                  <a:srgbClr val="000000"/>
                </a:solidFill>
                <a:latin typeface="Lato"/>
                <a:ea typeface="DejaVu Sans"/>
              </a:rPr>
              <a:t>Pilin sa loob ng kahon ang angkop na pang-abay para sa bawat pangungusap. </a:t>
            </a:r>
            <a:r>
              <a:rPr b="0" lang="en-PH" sz="1800" spc="-1" strike="noStrike">
                <a:solidFill>
                  <a:srgbClr val="000000"/>
                </a:solidFill>
                <a:latin typeface="Lato"/>
                <a:ea typeface="DejaVu Sans"/>
              </a:rPr>
              <a:t>Isulat sa kuwaderno ang iyong mga sagot.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marL="360000">
              <a:lnSpc>
                <a:spcPct val="100000"/>
              </a:lnSpc>
              <a:buNone/>
            </a:pPr>
            <a:endParaRPr b="0" lang="en-PH" sz="1800" spc="-1" strike="noStrike">
              <a:latin typeface="Arial"/>
            </a:endParaRPr>
          </a:p>
          <a:p>
            <a:pPr marL="360000">
              <a:lnSpc>
                <a:spcPct val="100000"/>
              </a:lnSpc>
              <a:buNone/>
            </a:pPr>
            <a:endParaRPr b="0" lang="en-PH" sz="1800" spc="-1" strike="noStrike">
              <a:latin typeface="Arial"/>
            </a:endParaRPr>
          </a:p>
          <a:p>
            <a:pPr marL="360000">
              <a:lnSpc>
                <a:spcPct val="100000"/>
              </a:lnSpc>
              <a:buNone/>
            </a:pPr>
            <a:endParaRPr b="0" lang="en-PH" sz="1800" spc="-1" strike="noStrike">
              <a:latin typeface="Arial"/>
            </a:endParaRPr>
          </a:p>
          <a:p>
            <a:pPr marL="360000">
              <a:lnSpc>
                <a:spcPct val="100000"/>
              </a:lnSpc>
              <a:buNone/>
            </a:pPr>
            <a:endParaRPr b="0" lang="en-PH" sz="1800" spc="-1" strike="noStrike">
              <a:latin typeface="Arial"/>
            </a:endParaRPr>
          </a:p>
          <a:p>
            <a:pPr marL="360000">
              <a:lnSpc>
                <a:spcPct val="100000"/>
              </a:lnSpc>
              <a:buNone/>
            </a:pPr>
            <a:endParaRPr b="0" lang="en-PH" sz="1800" spc="-1" strike="noStrike">
              <a:latin typeface="Arial"/>
            </a:endParaRPr>
          </a:p>
          <a:p>
            <a:pPr marL="360000">
              <a:lnSpc>
                <a:spcPct val="100000"/>
              </a:lnSpc>
              <a:buNone/>
            </a:pPr>
            <a:r>
              <a:rPr b="0" lang="en-PH" sz="1800" spc="-1" strike="noStrike">
                <a:solidFill>
                  <a:srgbClr val="000000"/>
                </a:solidFill>
                <a:latin typeface="Lato"/>
                <a:ea typeface="DejaVu Sans"/>
              </a:rPr>
              <a:t>1. ____________________ niyang inangat ang malaking tipak ng bato.</a:t>
            </a:r>
            <a:endParaRPr b="0" lang="en-PH" sz="1800" spc="-1" strike="noStrike">
              <a:latin typeface="Arial"/>
            </a:endParaRPr>
          </a:p>
          <a:p>
            <a:pPr marL="360000">
              <a:lnSpc>
                <a:spcPct val="150000"/>
              </a:lnSpc>
              <a:buNone/>
            </a:pPr>
            <a:r>
              <a:rPr b="0" lang="en-PH" sz="1800" spc="-1" strike="noStrike">
                <a:solidFill>
                  <a:srgbClr val="000000"/>
                </a:solidFill>
                <a:latin typeface="Lato"/>
                <a:ea typeface="DejaVu Sans"/>
              </a:rPr>
              <a:t>2. Upang matapos na ang gulo, nakipag-usap ______________________ ang bawat panig.</a:t>
            </a:r>
            <a:endParaRPr b="0" lang="en-PH" sz="1800" spc="-1" strike="noStrike">
              <a:latin typeface="Arial"/>
            </a:endParaRPr>
          </a:p>
          <a:p>
            <a:pPr marL="360000">
              <a:lnSpc>
                <a:spcPct val="150000"/>
              </a:lnSpc>
              <a:buNone/>
            </a:pPr>
            <a:r>
              <a:rPr b="0" lang="en-PH" sz="1800" spc="-1" strike="noStrike">
                <a:solidFill>
                  <a:srgbClr val="000000"/>
                </a:solidFill>
                <a:latin typeface="Lato"/>
                <a:ea typeface="DejaVu Sans"/>
              </a:rPr>
              <a:t>3. Ang pinuno ng nayon ay </a:t>
            </a:r>
            <a:r>
              <a:rPr b="0" lang="en-PH" sz="1800" spc="-1" strike="noStrike">
                <a:solidFill>
                  <a:srgbClr val="000000"/>
                </a:solidFill>
                <a:latin typeface="Lato"/>
                <a:ea typeface="DejaVu Sans"/>
              </a:rPr>
              <a:t>______________________ nakipagkuwentuhan sa taong-bayan.</a:t>
            </a:r>
            <a:endParaRPr b="0" lang="en-PH" sz="1800" spc="-1" strike="noStrike">
              <a:latin typeface="Arial"/>
            </a:endParaRPr>
          </a:p>
          <a:p>
            <a:pPr marL="360000">
              <a:lnSpc>
                <a:spcPct val="150000"/>
              </a:lnSpc>
              <a:buNone/>
            </a:pPr>
            <a:r>
              <a:rPr b="0" lang="en-PH" sz="1800" spc="-1" strike="noStrike">
                <a:solidFill>
                  <a:srgbClr val="000000"/>
                </a:solidFill>
                <a:latin typeface="Lato"/>
                <a:ea typeface="DejaVu Sans"/>
              </a:rPr>
              <a:t>4. Nagtampisaw sila sa malamig na tubig </a:t>
            </a:r>
            <a:r>
              <a:rPr b="0" lang="en-PH" sz="1800" spc="-1" strike="noStrike">
                <a:solidFill>
                  <a:srgbClr val="000000"/>
                </a:solidFill>
                <a:latin typeface="Lato"/>
                <a:ea typeface="DejaVu Sans"/>
              </a:rPr>
              <a:t>______________________. </a:t>
            </a:r>
            <a:endParaRPr b="0" lang="en-PH" sz="1800" spc="-1" strike="noStrike">
              <a:latin typeface="Arial"/>
            </a:endParaRPr>
          </a:p>
          <a:p>
            <a:pPr marL="360000">
              <a:lnSpc>
                <a:spcPct val="150000"/>
              </a:lnSpc>
              <a:buNone/>
            </a:pPr>
            <a:r>
              <a:rPr b="0" lang="en-PH" sz="1800" spc="-1" strike="noStrike">
                <a:solidFill>
                  <a:srgbClr val="000000"/>
                </a:solidFill>
                <a:latin typeface="Lato"/>
                <a:ea typeface="DejaVu Sans"/>
              </a:rPr>
              <a:t>5. </a:t>
            </a:r>
            <a:r>
              <a:rPr b="0" lang="en-PH" sz="1800" spc="-1" strike="noStrike">
                <a:solidFill>
                  <a:srgbClr val="000000"/>
                </a:solidFill>
                <a:latin typeface="Lato"/>
                <a:ea typeface="DejaVu Sans"/>
              </a:rPr>
              <a:t>______________________ niya kinakantahan ang kapatid na sanggol upang makatulog ito.</a:t>
            </a:r>
            <a:endParaRPr b="0" lang="en-PH" sz="1800" spc="-1" strike="noStrike">
              <a:latin typeface="Arial"/>
            </a:endParaRPr>
          </a:p>
        </p:txBody>
      </p:sp>
      <p:sp>
        <p:nvSpPr>
          <p:cNvPr id="167" name=""/>
          <p:cNvSpPr/>
          <p:nvPr/>
        </p:nvSpPr>
        <p:spPr>
          <a:xfrm>
            <a:off x="576000" y="1944000"/>
            <a:ext cx="10797480" cy="3556800"/>
          </a:xfrm>
          <a:prstGeom prst="rect">
            <a:avLst/>
          </a:prstGeom>
          <a:noFill/>
          <a:ln w="0">
            <a:noFill/>
          </a:ln>
        </p:spPr>
        <p:style>
          <a:lnRef idx="0"/>
          <a:fillRef idx="0"/>
          <a:effectRef idx="0"/>
          <a:fontRef idx="minor"/>
        </p:style>
      </p:sp>
      <p:graphicFrame>
        <p:nvGraphicFramePr>
          <p:cNvPr id="168" name=""/>
          <p:cNvGraphicFramePr/>
          <p:nvPr/>
        </p:nvGraphicFramePr>
        <p:xfrm>
          <a:off x="3509280" y="1949760"/>
          <a:ext cx="5075280" cy="1439280"/>
        </p:xfrm>
        <a:graphic>
          <a:graphicData uri="http://schemas.openxmlformats.org/drawingml/2006/table">
            <a:tbl>
              <a:tblPr/>
              <a:tblGrid>
                <a:gridCol w="1691640"/>
                <a:gridCol w="1691640"/>
                <a:gridCol w="1692360"/>
              </a:tblGrid>
              <a:tr h="719640">
                <a:tc>
                  <a:txBody>
                    <a:bodyPr lIns="90000" rIns="90000" tIns="46800" bIns="46800" anchor="ctr">
                      <a:noAutofit/>
                    </a:bodyPr>
                    <a:p>
                      <a:pPr algn="ctr">
                        <a:buNone/>
                      </a:pPr>
                      <a:r>
                        <a:rPr b="0" lang="en-PH" sz="1800" spc="-1" strike="noStrike">
                          <a:latin typeface="Arial"/>
                        </a:rPr>
                        <a:t>nang maayos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Arial"/>
                        </a:rPr>
                        <a:t>gabi-gabi</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Arial"/>
                        </a:rPr>
                        <a:t>buong lakas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20000">
                <a:tc>
                  <a:txBody>
                    <a:bodyPr lIns="90000" rIns="90000" tIns="46800" bIns="46800" anchor="ctr">
                      <a:noAutofit/>
                    </a:bodyPr>
                    <a:p>
                      <a:pPr algn="ctr">
                        <a:buNone/>
                      </a:pPr>
                      <a:r>
                        <a:rPr b="0" lang="en-PH" sz="1800" spc="-1" strike="noStrike">
                          <a:latin typeface="Arial"/>
                        </a:rPr>
                        <a:t>mamayang hapon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Arial"/>
                        </a:rPr>
                        <a:t>sa tabi ng ilog</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Arial"/>
                        </a:rPr>
                        <a:t>masayang</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
          <p:cNvSpPr/>
          <p:nvPr/>
        </p:nvSpPr>
        <p:spPr>
          <a:xfrm>
            <a:off x="360000" y="2930400"/>
            <a:ext cx="12184560" cy="631800"/>
          </a:xfrm>
          <a:prstGeom prst="rect">
            <a:avLst/>
          </a:prstGeom>
          <a:noFill/>
          <a:ln w="0">
            <a:noFill/>
          </a:ln>
        </p:spPr>
        <p:style>
          <a:lnRef idx="0"/>
          <a:fillRef idx="0"/>
          <a:effectRef idx="0"/>
          <a:fontRef idx="minor"/>
        </p:style>
      </p:sp>
      <p:sp>
        <p:nvSpPr>
          <p:cNvPr id="170" name=""/>
          <p:cNvSpPr/>
          <p:nvPr/>
        </p:nvSpPr>
        <p:spPr>
          <a:xfrm>
            <a:off x="540000" y="3240000"/>
            <a:ext cx="10795320" cy="2515320"/>
          </a:xfrm>
          <a:prstGeom prst="rect">
            <a:avLst/>
          </a:prstGeom>
          <a:noFill/>
          <a:ln w="0">
            <a:noFill/>
          </a:ln>
        </p:spPr>
        <p:style>
          <a:lnRef idx="0"/>
          <a:fillRef idx="0"/>
          <a:effectRef idx="0"/>
          <a:fontRef idx="minor"/>
        </p:style>
      </p:sp>
      <p:sp>
        <p:nvSpPr>
          <p:cNvPr id="171" name="PlaceHolder 5"/>
          <p:cNvSpPr/>
          <p:nvPr/>
        </p:nvSpPr>
        <p:spPr>
          <a:xfrm>
            <a:off x="2268000" y="1373040"/>
            <a:ext cx="11226960" cy="7124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1. Buong lakas</a:t>
            </a:r>
            <a:endParaRPr b="0" lang="en-PH" sz="1800" spc="-1" strike="noStrike">
              <a:latin typeface=""/>
              <a:ea typeface=""/>
            </a:endParaRPr>
          </a:p>
          <a:p>
            <a:pPr>
              <a:lnSpc>
                <a:spcPct val="150000"/>
              </a:lnSpc>
              <a:buNone/>
            </a:pPr>
            <a:r>
              <a:rPr b="0" lang="en-PH" sz="1800" spc="-1" strike="noStrike">
                <a:solidFill>
                  <a:srgbClr val="000000"/>
                </a:solidFill>
                <a:latin typeface="Lato"/>
                <a:ea typeface="DejaVu Sans"/>
              </a:rPr>
              <a:t>2. Nang maayos</a:t>
            </a:r>
            <a:endParaRPr b="0" lang="en-PH" sz="1800" spc="-1" strike="noStrike">
              <a:latin typeface=""/>
              <a:ea typeface=""/>
            </a:endParaRPr>
          </a:p>
          <a:p>
            <a:pPr>
              <a:lnSpc>
                <a:spcPct val="150000"/>
              </a:lnSpc>
              <a:buNone/>
            </a:pPr>
            <a:r>
              <a:rPr b="0" lang="en-PH" sz="1800" spc="-1" strike="noStrike">
                <a:solidFill>
                  <a:srgbClr val="000000"/>
                </a:solidFill>
                <a:latin typeface="Lato"/>
                <a:ea typeface="DejaVu Sans"/>
              </a:rPr>
              <a:t>3. Masayang</a:t>
            </a:r>
            <a:endParaRPr b="0" lang="en-PH" sz="1800" spc="-1" strike="noStrike">
              <a:latin typeface=""/>
              <a:ea typeface=""/>
            </a:endParaRPr>
          </a:p>
          <a:p>
            <a:pPr>
              <a:lnSpc>
                <a:spcPct val="150000"/>
              </a:lnSpc>
              <a:buNone/>
            </a:pPr>
            <a:r>
              <a:rPr b="0" lang="en-PH" sz="1800" spc="-1" strike="noStrike">
                <a:solidFill>
                  <a:srgbClr val="000000"/>
                </a:solidFill>
                <a:latin typeface="Lato"/>
                <a:ea typeface="DejaVu Sans"/>
              </a:rPr>
              <a:t>4. Sa tabi ng ilog</a:t>
            </a:r>
            <a:endParaRPr b="0" lang="en-PH" sz="1800" spc="-1" strike="noStrike">
              <a:latin typeface=""/>
              <a:ea typeface=""/>
            </a:endParaRPr>
          </a:p>
          <a:p>
            <a:pPr>
              <a:lnSpc>
                <a:spcPct val="150000"/>
              </a:lnSpc>
              <a:buNone/>
            </a:pPr>
            <a:r>
              <a:rPr b="0" lang="en-PH" sz="1800" spc="-1" strike="noStrike">
                <a:solidFill>
                  <a:srgbClr val="000000"/>
                </a:solidFill>
                <a:latin typeface="Lato"/>
                <a:ea typeface="DejaVu Sans"/>
              </a:rPr>
              <a:t>5. Gabi-gabi</a:t>
            </a:r>
            <a:endParaRPr b="0" lang="en-PH" sz="1800" spc="-1" strike="noStrike">
              <a:latin typeface=""/>
              <a:ea typeface=""/>
            </a:endParaRPr>
          </a:p>
        </p:txBody>
      </p:sp>
      <p:sp>
        <p:nvSpPr>
          <p:cNvPr id="172" name=""/>
          <p:cNvSpPr/>
          <p:nvPr/>
        </p:nvSpPr>
        <p:spPr>
          <a:xfrm>
            <a:off x="576000" y="1944000"/>
            <a:ext cx="10797480" cy="3556800"/>
          </a:xfrm>
          <a:prstGeom prst="rect">
            <a:avLst/>
          </a:prstGeom>
          <a:noFill/>
          <a:ln w="0">
            <a:noFill/>
          </a:ln>
        </p:spPr>
        <p:style>
          <a:lnRef idx="0"/>
          <a:fillRef idx="0"/>
          <a:effectRef idx="0"/>
          <a:fontRef idx="minor"/>
        </p:style>
      </p:sp>
      <p:sp>
        <p:nvSpPr>
          <p:cNvPr id="173" name="PlaceHolder 7"/>
          <p:cNvSpPr/>
          <p:nvPr/>
        </p:nvSpPr>
        <p:spPr>
          <a:xfrm>
            <a:off x="180000" y="-754560"/>
            <a:ext cx="10506960" cy="23367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SUSI SA PAGWAWASTO: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60000" y="2880000"/>
            <a:ext cx="12184560" cy="631800"/>
          </a:xfrm>
          <a:prstGeom prst="rect">
            <a:avLst/>
          </a:prstGeom>
          <a:noFill/>
          <a:ln w="0">
            <a:noFill/>
          </a:ln>
        </p:spPr>
        <p:style>
          <a:lnRef idx="0"/>
          <a:fillRef idx="0"/>
          <a:effectRef idx="0"/>
          <a:fontRef idx="minor"/>
        </p:style>
      </p:sp>
      <p:sp>
        <p:nvSpPr>
          <p:cNvPr id="126" name=""/>
          <p:cNvSpPr/>
          <p:nvPr/>
        </p:nvSpPr>
        <p:spPr>
          <a:xfrm>
            <a:off x="540000" y="3240000"/>
            <a:ext cx="10795320" cy="2515320"/>
          </a:xfrm>
          <a:prstGeom prst="rect">
            <a:avLst/>
          </a:prstGeom>
          <a:noFill/>
          <a:ln w="0">
            <a:noFill/>
          </a:ln>
        </p:spPr>
        <p:style>
          <a:lnRef idx="0"/>
          <a:fillRef idx="0"/>
          <a:effectRef idx="0"/>
          <a:fontRef idx="minor"/>
        </p:style>
      </p:sp>
      <p:sp>
        <p:nvSpPr>
          <p:cNvPr id="127" name="PlaceHolder 12"/>
          <p:cNvSpPr/>
          <p:nvPr/>
        </p:nvSpPr>
        <p:spPr>
          <a:xfrm>
            <a:off x="901800" y="2050920"/>
            <a:ext cx="10437480" cy="7124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Ito ay ang mga salita at mga pariralang naglalarawan o nagbibigay-turing sa pandiwa, pang-uri, o kapuwa pang-abay. Ang mga salitang ito ay tumutulong upang mas mapalinaw ang mensaheng nais ipabatid sa pamamagitan ng paglalarawan sa mga salitang nagsasaad ng kilos (pandiwa) at mga salitang naglalarawan ng mga pangngalan (pang-uri). Bukod sa paglalarawan ng pandiwa at pang-uri, may kakayahan din ang mga pang-abay na ilarawan o bigyang-turing ang kanilang kapuwa pang-abay.</a:t>
            </a:r>
            <a:endParaRPr b="0" lang="en-PH" sz="1800" spc="-1" strike="noStrike">
              <a:latin typeface="Lato"/>
              <a:ea typeface=""/>
            </a:endParaRPr>
          </a:p>
        </p:txBody>
      </p:sp>
      <p:sp>
        <p:nvSpPr>
          <p:cNvPr id="128" name="PlaceHolder 8"/>
          <p:cNvSpPr/>
          <p:nvPr/>
        </p:nvSpPr>
        <p:spPr>
          <a:xfrm>
            <a:off x="252000" y="1440"/>
            <a:ext cx="10506960" cy="23367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PANG-ABAY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360000" y="2880000"/>
            <a:ext cx="12184560" cy="631800"/>
          </a:xfrm>
          <a:prstGeom prst="rect">
            <a:avLst/>
          </a:prstGeom>
          <a:noFill/>
          <a:ln w="0">
            <a:noFill/>
          </a:ln>
        </p:spPr>
        <p:style>
          <a:lnRef idx="0"/>
          <a:fillRef idx="0"/>
          <a:effectRef idx="0"/>
          <a:fontRef idx="minor"/>
        </p:style>
      </p:sp>
      <p:sp>
        <p:nvSpPr>
          <p:cNvPr id="130" name=""/>
          <p:cNvSpPr/>
          <p:nvPr/>
        </p:nvSpPr>
        <p:spPr>
          <a:xfrm>
            <a:off x="540000" y="3240000"/>
            <a:ext cx="10795320" cy="2515320"/>
          </a:xfrm>
          <a:prstGeom prst="rect">
            <a:avLst/>
          </a:prstGeom>
          <a:noFill/>
          <a:ln w="0">
            <a:noFill/>
          </a:ln>
        </p:spPr>
        <p:style>
          <a:lnRef idx="0"/>
          <a:fillRef idx="0"/>
          <a:effectRef idx="0"/>
          <a:fontRef idx="minor"/>
        </p:style>
      </p:sp>
      <p:sp>
        <p:nvSpPr>
          <p:cNvPr id="131" name="PlaceHolder 1"/>
          <p:cNvSpPr/>
          <p:nvPr/>
        </p:nvSpPr>
        <p:spPr>
          <a:xfrm>
            <a:off x="900000" y="1044000"/>
            <a:ext cx="10437480" cy="7124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1" lang="en-PH" sz="1800" spc="-1" strike="noStrike">
                <a:solidFill>
                  <a:srgbClr val="000000"/>
                </a:solidFill>
                <a:latin typeface="Lato"/>
                <a:ea typeface="DejaVu Sans"/>
              </a:rPr>
              <a:t>1. Nagbibigay-turing sa pandiwa</a:t>
            </a:r>
            <a:endParaRPr b="1" lang="en-PH" sz="1800" spc="-1" strike="noStrike">
              <a:latin typeface="Lato"/>
              <a:ea typeface=""/>
            </a:endParaRPr>
          </a:p>
        </p:txBody>
      </p:sp>
      <p:sp>
        <p:nvSpPr>
          <p:cNvPr id="132" name="PlaceHolder 2"/>
          <p:cNvSpPr/>
          <p:nvPr/>
        </p:nvSpPr>
        <p:spPr>
          <a:xfrm>
            <a:off x="252000" y="-682560"/>
            <a:ext cx="10506960" cy="23367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1800" spc="-1" strike="noStrike">
                <a:solidFill>
                  <a:srgbClr val="000000"/>
                </a:solidFill>
                <a:latin typeface="Lato"/>
                <a:ea typeface="DejaVu Sans"/>
              </a:rPr>
              <a:t>Halimbawa:</a:t>
            </a:r>
            <a:endParaRPr b="0" lang="en-PH" sz="1800" spc="-1" strike="noStrike">
              <a:latin typeface="Arial"/>
            </a:endParaRPr>
          </a:p>
        </p:txBody>
      </p:sp>
      <p:pic>
        <p:nvPicPr>
          <p:cNvPr id="133" name="" descr=""/>
          <p:cNvPicPr/>
          <p:nvPr/>
        </p:nvPicPr>
        <p:blipFill>
          <a:blip r:embed="rId1"/>
          <a:stretch/>
        </p:blipFill>
        <p:spPr>
          <a:xfrm>
            <a:off x="1800000" y="1756440"/>
            <a:ext cx="6840000" cy="1331280"/>
          </a:xfrm>
          <a:prstGeom prst="rect">
            <a:avLst/>
          </a:prstGeom>
          <a:ln w="0">
            <a:noFill/>
          </a:ln>
        </p:spPr>
      </p:pic>
      <p:pic>
        <p:nvPicPr>
          <p:cNvPr id="134" name="" descr=""/>
          <p:cNvPicPr/>
          <p:nvPr/>
        </p:nvPicPr>
        <p:blipFill>
          <a:blip r:embed="rId2"/>
          <a:stretch/>
        </p:blipFill>
        <p:spPr>
          <a:xfrm>
            <a:off x="1800000" y="4032000"/>
            <a:ext cx="7430760" cy="1411560"/>
          </a:xfrm>
          <a:prstGeom prst="rect">
            <a:avLst/>
          </a:prstGeom>
          <a:ln w="0">
            <a:noFill/>
          </a:ln>
        </p:spPr>
      </p:pic>
      <p:sp>
        <p:nvSpPr>
          <p:cNvPr id="135" name="PlaceHolder 3"/>
          <p:cNvSpPr/>
          <p:nvPr/>
        </p:nvSpPr>
        <p:spPr>
          <a:xfrm>
            <a:off x="900000" y="3240000"/>
            <a:ext cx="10437480" cy="7124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1" lang="en-PH" sz="1800" spc="-1" strike="noStrike">
                <a:solidFill>
                  <a:srgbClr val="000000"/>
                </a:solidFill>
                <a:latin typeface="Lato"/>
                <a:ea typeface="DejaVu Sans"/>
              </a:rPr>
              <a:t>2. Nagbibigay-turing sa pang-uri</a:t>
            </a:r>
            <a:endParaRPr b="1" lang="en-PH" sz="1800" spc="-1" strike="noStrike">
              <a:latin typeface="Lato"/>
              <a:ea typeface=""/>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360000" y="2880000"/>
            <a:ext cx="12184560" cy="631800"/>
          </a:xfrm>
          <a:prstGeom prst="rect">
            <a:avLst/>
          </a:prstGeom>
          <a:noFill/>
          <a:ln w="0">
            <a:noFill/>
          </a:ln>
        </p:spPr>
        <p:style>
          <a:lnRef idx="0"/>
          <a:fillRef idx="0"/>
          <a:effectRef idx="0"/>
          <a:fontRef idx="minor"/>
        </p:style>
      </p:sp>
      <p:sp>
        <p:nvSpPr>
          <p:cNvPr id="137" name=""/>
          <p:cNvSpPr/>
          <p:nvPr/>
        </p:nvSpPr>
        <p:spPr>
          <a:xfrm>
            <a:off x="540000" y="3240000"/>
            <a:ext cx="10795320" cy="2515320"/>
          </a:xfrm>
          <a:prstGeom prst="rect">
            <a:avLst/>
          </a:prstGeom>
          <a:noFill/>
          <a:ln w="0">
            <a:noFill/>
          </a:ln>
        </p:spPr>
        <p:style>
          <a:lnRef idx="0"/>
          <a:fillRef idx="0"/>
          <a:effectRef idx="0"/>
          <a:fontRef idx="minor"/>
        </p:style>
      </p:sp>
      <p:sp>
        <p:nvSpPr>
          <p:cNvPr id="138" name="PlaceHolder 4"/>
          <p:cNvSpPr/>
          <p:nvPr/>
        </p:nvSpPr>
        <p:spPr>
          <a:xfrm>
            <a:off x="900000" y="1656000"/>
            <a:ext cx="10437480" cy="7124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1" lang="en-PH" sz="1800" spc="-1" strike="noStrike">
                <a:solidFill>
                  <a:srgbClr val="000000"/>
                </a:solidFill>
                <a:latin typeface="Lato"/>
                <a:ea typeface="DejaVu Sans"/>
              </a:rPr>
              <a:t>3. Nagbibigay-turing sa kapuwa pang-abay</a:t>
            </a:r>
            <a:endParaRPr b="1" lang="en-PH" sz="1800" spc="-1" strike="noStrike">
              <a:latin typeface="Lato"/>
              <a:ea typeface=""/>
            </a:endParaRPr>
          </a:p>
        </p:txBody>
      </p:sp>
      <p:sp>
        <p:nvSpPr>
          <p:cNvPr id="139" name="PlaceHolder 9"/>
          <p:cNvSpPr/>
          <p:nvPr/>
        </p:nvSpPr>
        <p:spPr>
          <a:xfrm>
            <a:off x="252000" y="-466560"/>
            <a:ext cx="10506960" cy="23367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1800" spc="-1" strike="noStrike">
                <a:solidFill>
                  <a:srgbClr val="000000"/>
                </a:solidFill>
                <a:latin typeface="Lato"/>
                <a:ea typeface="DejaVu Sans"/>
              </a:rPr>
              <a:t>Halimbawa:</a:t>
            </a:r>
            <a:endParaRPr b="0" lang="en-PH" sz="1800" spc="-1" strike="noStrike">
              <a:latin typeface="Arial"/>
            </a:endParaRPr>
          </a:p>
        </p:txBody>
      </p:sp>
      <p:pic>
        <p:nvPicPr>
          <p:cNvPr id="140" name="" descr=""/>
          <p:cNvPicPr/>
          <p:nvPr/>
        </p:nvPicPr>
        <p:blipFill>
          <a:blip r:embed="rId1"/>
          <a:stretch/>
        </p:blipFill>
        <p:spPr>
          <a:xfrm>
            <a:off x="1436760" y="2449440"/>
            <a:ext cx="8463240" cy="15105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itle 4"/>
          <p:cNvSpPr/>
          <p:nvPr/>
        </p:nvSpPr>
        <p:spPr>
          <a:xfrm>
            <a:off x="1523880" y="1799640"/>
            <a:ext cx="9135360" cy="237888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MGA URI NG PANG-ABAY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484560" y="3420000"/>
            <a:ext cx="12184560" cy="631800"/>
          </a:xfrm>
          <a:prstGeom prst="rect">
            <a:avLst/>
          </a:prstGeom>
          <a:noFill/>
          <a:ln w="0">
            <a:noFill/>
          </a:ln>
        </p:spPr>
        <p:style>
          <a:lnRef idx="0"/>
          <a:fillRef idx="0"/>
          <a:effectRef idx="0"/>
          <a:fontRef idx="minor"/>
        </p:style>
      </p:sp>
      <p:sp>
        <p:nvSpPr>
          <p:cNvPr id="143" name=""/>
          <p:cNvSpPr/>
          <p:nvPr/>
        </p:nvSpPr>
        <p:spPr>
          <a:xfrm>
            <a:off x="540000" y="3240000"/>
            <a:ext cx="10795320" cy="2515320"/>
          </a:xfrm>
          <a:prstGeom prst="rect">
            <a:avLst/>
          </a:prstGeom>
          <a:noFill/>
          <a:ln w="0">
            <a:noFill/>
          </a:ln>
        </p:spPr>
        <p:style>
          <a:lnRef idx="0"/>
          <a:fillRef idx="0"/>
          <a:effectRef idx="0"/>
          <a:fontRef idx="minor"/>
        </p:style>
      </p:sp>
      <p:sp>
        <p:nvSpPr>
          <p:cNvPr id="144" name="PlaceHolder 10"/>
          <p:cNvSpPr/>
          <p:nvPr/>
        </p:nvSpPr>
        <p:spPr>
          <a:xfrm>
            <a:off x="901800" y="1546920"/>
            <a:ext cx="10437480" cy="712440"/>
          </a:xfrm>
          <a:prstGeom prst="rect">
            <a:avLst/>
          </a:prstGeom>
          <a:noFill/>
          <a:ln w="0">
            <a:noFill/>
          </a:ln>
        </p:spPr>
        <p:style>
          <a:lnRef idx="0"/>
          <a:fillRef idx="0"/>
          <a:effectRef idx="0"/>
          <a:fontRef idx="minor"/>
        </p:style>
        <p:txBody>
          <a:bodyPr lIns="90000" rIns="90000" tIns="45000" bIns="45000" anchor="t">
            <a:noAutofit/>
          </a:bodyPr>
          <a:p>
            <a:r>
              <a:rPr b="0" lang="en-PH" sz="1800" spc="-1" strike="noStrike">
                <a:solidFill>
                  <a:srgbClr val="000000"/>
                </a:solidFill>
                <a:latin typeface="Lato"/>
                <a:ea typeface=""/>
              </a:rPr>
              <a:t>	</a:t>
            </a:r>
            <a:r>
              <a:rPr b="0" lang="en-PH" sz="1800" spc="-1" strike="noStrike">
                <a:solidFill>
                  <a:srgbClr val="000000"/>
                </a:solidFill>
                <a:latin typeface="Lato"/>
                <a:ea typeface=""/>
              </a:rPr>
              <a:t>- ito ay uri ng pang-abay na nagsasaad kung kailan naganap o magaganap ang kilos na inilalahad ng pandiwa. Sumasagot ito sa tanong na “Kailan naganap ang kilos?”</a:t>
            </a:r>
            <a:endParaRPr b="0" lang="en-PH" sz="1800" spc="-1" strike="noStrike">
              <a:latin typeface=""/>
              <a:ea typeface=""/>
            </a:endParaRPr>
          </a:p>
          <a:p>
            <a:endParaRPr b="0" lang="en-PH" sz="1800" spc="-1" strike="noStrike">
              <a:latin typeface=""/>
              <a:ea typeface=""/>
            </a:endParaRPr>
          </a:p>
          <a:p>
            <a:r>
              <a:rPr b="1" lang="en-PH" sz="1800" spc="-1" strike="noStrike">
                <a:solidFill>
                  <a:srgbClr val="000000"/>
                </a:solidFill>
                <a:latin typeface="Lato"/>
                <a:ea typeface=""/>
              </a:rPr>
              <a:t>Mga Halimbawa:</a:t>
            </a:r>
            <a:r>
              <a:rPr b="0" lang="en-PH" sz="1800" spc="-1" strike="noStrike">
                <a:solidFill>
                  <a:srgbClr val="000000"/>
                </a:solidFill>
                <a:latin typeface="Lato"/>
                <a:ea typeface=""/>
              </a:rPr>
              <a:t> </a:t>
            </a:r>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r>
              <a:rPr b="1" lang="en-PH" sz="1800" spc="-1" strike="noStrike" u="sng">
                <a:solidFill>
                  <a:srgbClr val="000000"/>
                </a:solidFill>
                <a:uFillTx/>
                <a:latin typeface="Lato"/>
                <a:ea typeface=""/>
              </a:rPr>
              <a:t>Makalipas ang sampung taon</a:t>
            </a:r>
            <a:r>
              <a:rPr b="1" lang="en-PH" sz="1800" spc="-1" strike="noStrike">
                <a:solidFill>
                  <a:srgbClr val="000000"/>
                </a:solidFill>
                <a:latin typeface="Lato"/>
                <a:ea typeface=""/>
              </a:rPr>
              <a:t>, bumalik</a:t>
            </a:r>
            <a:r>
              <a:rPr b="0" lang="en-PH" sz="1800" spc="-1" strike="noStrike">
                <a:solidFill>
                  <a:srgbClr val="000000"/>
                </a:solidFill>
                <a:latin typeface="Lato"/>
                <a:ea typeface=""/>
              </a:rPr>
              <a:t> siya sa lugar na iyon at naalala niya ang lahat ng mga nangyari sa kanya.</a:t>
            </a:r>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r>
              <a:rPr b="0" lang="en-PH" sz="1800" spc="-1" strike="noStrike">
                <a:solidFill>
                  <a:srgbClr val="000000"/>
                </a:solidFill>
                <a:latin typeface="Lato"/>
                <a:ea typeface=""/>
              </a:rPr>
              <a:t>Hindi siya makatulog </a:t>
            </a:r>
            <a:r>
              <a:rPr b="1" lang="en-PH" sz="1800" spc="-1" strike="noStrike">
                <a:solidFill>
                  <a:srgbClr val="000000"/>
                </a:solidFill>
                <a:latin typeface="Lato"/>
                <a:ea typeface=""/>
              </a:rPr>
              <a:t>nang maayos </a:t>
            </a:r>
            <a:r>
              <a:rPr b="1" lang="en-PH" sz="1800" spc="-1" strike="noStrike" u="sng">
                <a:solidFill>
                  <a:srgbClr val="000000"/>
                </a:solidFill>
                <a:uFillTx/>
                <a:latin typeface="Lato"/>
                <a:ea typeface=""/>
              </a:rPr>
              <a:t>noong isang gabi</a:t>
            </a:r>
            <a:r>
              <a:rPr b="0" lang="en-PH" sz="1800" spc="-1" strike="noStrike">
                <a:solidFill>
                  <a:srgbClr val="000000"/>
                </a:solidFill>
                <a:latin typeface="Lato"/>
                <a:ea typeface=""/>
              </a:rPr>
              <a:t> dahil dama niya ang bigay ng pagsubok na kaniyang kinahaharap.</a:t>
            </a:r>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r>
              <a:rPr b="1" lang="en-PH" sz="1800" spc="-1" strike="noStrike" u="sng">
                <a:solidFill>
                  <a:srgbClr val="000000"/>
                </a:solidFill>
                <a:uFillTx/>
                <a:latin typeface="Lato"/>
                <a:ea typeface=""/>
              </a:rPr>
              <a:t>Ngayong araw na ito,</a:t>
            </a:r>
            <a:r>
              <a:rPr b="1" lang="en-PH" sz="1800" spc="-1" strike="noStrike">
                <a:solidFill>
                  <a:srgbClr val="000000"/>
                </a:solidFill>
                <a:latin typeface="Lato"/>
                <a:ea typeface=""/>
              </a:rPr>
              <a:t> inaasahan</a:t>
            </a:r>
            <a:r>
              <a:rPr b="0" lang="en-PH" sz="1800" spc="-1" strike="noStrike">
                <a:solidFill>
                  <a:srgbClr val="000000"/>
                </a:solidFill>
                <a:latin typeface="Lato"/>
                <a:ea typeface=""/>
              </a:rPr>
              <a:t> ang pagdating niya lulan ng isang barko galing Barcelona.</a:t>
            </a:r>
            <a:endParaRPr b="0" lang="en-PH" sz="1800" spc="-1" strike="noStrike">
              <a:latin typeface=""/>
              <a:ea typeface=""/>
            </a:endParaRPr>
          </a:p>
        </p:txBody>
      </p:sp>
      <p:sp>
        <p:nvSpPr>
          <p:cNvPr id="145" name="PlaceHolder 11"/>
          <p:cNvSpPr/>
          <p:nvPr/>
        </p:nvSpPr>
        <p:spPr>
          <a:xfrm>
            <a:off x="252000" y="-540000"/>
            <a:ext cx="10506960" cy="23367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PANG-ABAY NA PAMANAHON</a:t>
            </a:r>
            <a:endParaRPr b="0" lang="en-PH" sz="3600" spc="-1" strike="noStrike">
              <a:latin typeface="Arial"/>
            </a:endParaRPr>
          </a:p>
        </p:txBody>
      </p:sp>
      <p:sp>
        <p:nvSpPr>
          <p:cNvPr id="146" name=""/>
          <p:cNvSpPr/>
          <p:nvPr/>
        </p:nvSpPr>
        <p:spPr>
          <a:xfrm rot="21259200">
            <a:off x="3239640" y="2951640"/>
            <a:ext cx="1440000" cy="360000"/>
          </a:xfrm>
          <a:custGeom>
            <a:avLst/>
            <a:gdLst/>
            <a:ahLst/>
            <a:rect l="0" t="0" r="r" b="b"/>
            <a:pathLst>
              <a:path w="4145" h="869">
                <a:moveTo>
                  <a:pt x="3622" y="741"/>
                </a:moveTo>
                <a:lnTo>
                  <a:pt x="3669" y="722"/>
                </a:lnTo>
                <a:lnTo>
                  <a:pt x="3711" y="701"/>
                </a:lnTo>
                <a:lnTo>
                  <a:pt x="3750" y="678"/>
                </a:lnTo>
                <a:lnTo>
                  <a:pt x="3784" y="657"/>
                </a:lnTo>
                <a:lnTo>
                  <a:pt x="3812" y="633"/>
                </a:lnTo>
                <a:lnTo>
                  <a:pt x="3838" y="611"/>
                </a:lnTo>
                <a:lnTo>
                  <a:pt x="3858" y="588"/>
                </a:lnTo>
                <a:lnTo>
                  <a:pt x="3873" y="564"/>
                </a:lnTo>
                <a:lnTo>
                  <a:pt x="3884" y="540"/>
                </a:lnTo>
                <a:lnTo>
                  <a:pt x="3891" y="517"/>
                </a:lnTo>
                <a:lnTo>
                  <a:pt x="3891" y="493"/>
                </a:lnTo>
                <a:lnTo>
                  <a:pt x="3888" y="469"/>
                </a:lnTo>
                <a:lnTo>
                  <a:pt x="3880" y="446"/>
                </a:lnTo>
                <a:lnTo>
                  <a:pt x="3866" y="423"/>
                </a:lnTo>
                <a:lnTo>
                  <a:pt x="3849" y="399"/>
                </a:lnTo>
                <a:lnTo>
                  <a:pt x="3827" y="377"/>
                </a:lnTo>
                <a:lnTo>
                  <a:pt x="3801" y="353"/>
                </a:lnTo>
                <a:lnTo>
                  <a:pt x="3770" y="332"/>
                </a:lnTo>
                <a:lnTo>
                  <a:pt x="3734" y="309"/>
                </a:lnTo>
                <a:lnTo>
                  <a:pt x="3694" y="287"/>
                </a:lnTo>
                <a:lnTo>
                  <a:pt x="3648" y="267"/>
                </a:lnTo>
                <a:lnTo>
                  <a:pt x="3600" y="247"/>
                </a:lnTo>
                <a:lnTo>
                  <a:pt x="3547" y="226"/>
                </a:lnTo>
                <a:lnTo>
                  <a:pt x="3491" y="208"/>
                </a:lnTo>
                <a:lnTo>
                  <a:pt x="3431" y="190"/>
                </a:lnTo>
                <a:lnTo>
                  <a:pt x="3367" y="172"/>
                </a:lnTo>
                <a:lnTo>
                  <a:pt x="3301" y="155"/>
                </a:lnTo>
                <a:lnTo>
                  <a:pt x="3229" y="140"/>
                </a:lnTo>
                <a:lnTo>
                  <a:pt x="3155" y="125"/>
                </a:lnTo>
                <a:lnTo>
                  <a:pt x="3079" y="111"/>
                </a:lnTo>
                <a:lnTo>
                  <a:pt x="3000" y="98"/>
                </a:lnTo>
                <a:lnTo>
                  <a:pt x="2918" y="86"/>
                </a:lnTo>
                <a:lnTo>
                  <a:pt x="2834" y="75"/>
                </a:lnTo>
                <a:lnTo>
                  <a:pt x="2748" y="66"/>
                </a:lnTo>
                <a:lnTo>
                  <a:pt x="2660" y="57"/>
                </a:lnTo>
                <a:lnTo>
                  <a:pt x="2570" y="49"/>
                </a:lnTo>
                <a:lnTo>
                  <a:pt x="2479" y="42"/>
                </a:lnTo>
                <a:lnTo>
                  <a:pt x="2387" y="37"/>
                </a:lnTo>
                <a:lnTo>
                  <a:pt x="2294" y="33"/>
                </a:lnTo>
                <a:lnTo>
                  <a:pt x="2200" y="30"/>
                </a:lnTo>
                <a:lnTo>
                  <a:pt x="2105" y="29"/>
                </a:lnTo>
                <a:lnTo>
                  <a:pt x="2010" y="28"/>
                </a:lnTo>
                <a:lnTo>
                  <a:pt x="1915" y="28"/>
                </a:lnTo>
                <a:lnTo>
                  <a:pt x="1821" y="30"/>
                </a:lnTo>
                <a:lnTo>
                  <a:pt x="1727" y="33"/>
                </a:lnTo>
                <a:lnTo>
                  <a:pt x="1633" y="38"/>
                </a:lnTo>
                <a:lnTo>
                  <a:pt x="1541" y="43"/>
                </a:lnTo>
                <a:lnTo>
                  <a:pt x="1449" y="49"/>
                </a:lnTo>
                <a:lnTo>
                  <a:pt x="1359" y="57"/>
                </a:lnTo>
                <a:lnTo>
                  <a:pt x="1271" y="65"/>
                </a:lnTo>
                <a:lnTo>
                  <a:pt x="1184" y="75"/>
                </a:lnTo>
                <a:lnTo>
                  <a:pt x="1100" y="86"/>
                </a:lnTo>
                <a:lnTo>
                  <a:pt x="1017" y="98"/>
                </a:lnTo>
                <a:lnTo>
                  <a:pt x="937" y="110"/>
                </a:lnTo>
                <a:lnTo>
                  <a:pt x="860" y="125"/>
                </a:lnTo>
                <a:lnTo>
                  <a:pt x="786" y="140"/>
                </a:lnTo>
                <a:lnTo>
                  <a:pt x="715" y="156"/>
                </a:lnTo>
                <a:lnTo>
                  <a:pt x="647" y="171"/>
                </a:lnTo>
                <a:lnTo>
                  <a:pt x="582" y="190"/>
                </a:lnTo>
                <a:lnTo>
                  <a:pt x="521" y="208"/>
                </a:lnTo>
                <a:lnTo>
                  <a:pt x="464" y="227"/>
                </a:lnTo>
                <a:lnTo>
                  <a:pt x="410" y="246"/>
                </a:lnTo>
                <a:lnTo>
                  <a:pt x="362" y="266"/>
                </a:lnTo>
                <a:lnTo>
                  <a:pt x="315" y="287"/>
                </a:lnTo>
                <a:lnTo>
                  <a:pt x="274" y="309"/>
                </a:lnTo>
                <a:lnTo>
                  <a:pt x="238" y="330"/>
                </a:lnTo>
                <a:lnTo>
                  <a:pt x="205" y="353"/>
                </a:lnTo>
                <a:lnTo>
                  <a:pt x="177" y="375"/>
                </a:lnTo>
                <a:lnTo>
                  <a:pt x="155" y="398"/>
                </a:lnTo>
                <a:lnTo>
                  <a:pt x="135" y="423"/>
                </a:lnTo>
                <a:lnTo>
                  <a:pt x="121" y="445"/>
                </a:lnTo>
                <a:lnTo>
                  <a:pt x="113" y="470"/>
                </a:lnTo>
                <a:lnTo>
                  <a:pt x="107" y="492"/>
                </a:lnTo>
                <a:lnTo>
                  <a:pt x="109" y="516"/>
                </a:lnTo>
                <a:lnTo>
                  <a:pt x="114" y="540"/>
                </a:lnTo>
                <a:lnTo>
                  <a:pt x="123" y="563"/>
                </a:lnTo>
                <a:lnTo>
                  <a:pt x="16" y="568"/>
                </a:lnTo>
                <a:lnTo>
                  <a:pt x="6" y="542"/>
                </a:lnTo>
                <a:lnTo>
                  <a:pt x="0" y="518"/>
                </a:lnTo>
                <a:lnTo>
                  <a:pt x="0" y="493"/>
                </a:lnTo>
                <a:lnTo>
                  <a:pt x="4" y="468"/>
                </a:lnTo>
                <a:lnTo>
                  <a:pt x="15" y="443"/>
                </a:lnTo>
                <a:lnTo>
                  <a:pt x="29" y="417"/>
                </a:lnTo>
                <a:lnTo>
                  <a:pt x="49" y="394"/>
                </a:lnTo>
                <a:lnTo>
                  <a:pt x="73" y="368"/>
                </a:lnTo>
                <a:lnTo>
                  <a:pt x="103" y="345"/>
                </a:lnTo>
                <a:lnTo>
                  <a:pt x="136" y="321"/>
                </a:lnTo>
                <a:lnTo>
                  <a:pt x="176" y="299"/>
                </a:lnTo>
                <a:lnTo>
                  <a:pt x="219" y="275"/>
                </a:lnTo>
                <a:lnTo>
                  <a:pt x="267" y="254"/>
                </a:lnTo>
                <a:lnTo>
                  <a:pt x="319" y="232"/>
                </a:lnTo>
                <a:lnTo>
                  <a:pt x="375" y="211"/>
                </a:lnTo>
                <a:lnTo>
                  <a:pt x="436" y="191"/>
                </a:lnTo>
                <a:lnTo>
                  <a:pt x="501" y="172"/>
                </a:lnTo>
                <a:lnTo>
                  <a:pt x="569" y="154"/>
                </a:lnTo>
                <a:lnTo>
                  <a:pt x="641" y="135"/>
                </a:lnTo>
                <a:lnTo>
                  <a:pt x="716" y="119"/>
                </a:lnTo>
                <a:lnTo>
                  <a:pt x="794" y="103"/>
                </a:lnTo>
                <a:lnTo>
                  <a:pt x="877" y="88"/>
                </a:lnTo>
                <a:lnTo>
                  <a:pt x="960" y="75"/>
                </a:lnTo>
                <a:lnTo>
                  <a:pt x="1047" y="62"/>
                </a:lnTo>
                <a:lnTo>
                  <a:pt x="1136" y="51"/>
                </a:lnTo>
                <a:lnTo>
                  <a:pt x="1228" y="41"/>
                </a:lnTo>
                <a:lnTo>
                  <a:pt x="1321" y="31"/>
                </a:lnTo>
                <a:lnTo>
                  <a:pt x="1416" y="24"/>
                </a:lnTo>
                <a:lnTo>
                  <a:pt x="1513" y="16"/>
                </a:lnTo>
                <a:lnTo>
                  <a:pt x="1611" y="11"/>
                </a:lnTo>
                <a:lnTo>
                  <a:pt x="1710" y="6"/>
                </a:lnTo>
                <a:lnTo>
                  <a:pt x="1809" y="3"/>
                </a:lnTo>
                <a:lnTo>
                  <a:pt x="1909" y="2"/>
                </a:lnTo>
                <a:lnTo>
                  <a:pt x="2009" y="0"/>
                </a:lnTo>
                <a:lnTo>
                  <a:pt x="2110" y="1"/>
                </a:lnTo>
                <a:lnTo>
                  <a:pt x="2210" y="4"/>
                </a:lnTo>
                <a:lnTo>
                  <a:pt x="2309" y="7"/>
                </a:lnTo>
                <a:lnTo>
                  <a:pt x="2408" y="11"/>
                </a:lnTo>
                <a:lnTo>
                  <a:pt x="2505" y="16"/>
                </a:lnTo>
                <a:lnTo>
                  <a:pt x="2601" y="23"/>
                </a:lnTo>
                <a:lnTo>
                  <a:pt x="2696" y="30"/>
                </a:lnTo>
                <a:lnTo>
                  <a:pt x="2789" y="41"/>
                </a:lnTo>
                <a:lnTo>
                  <a:pt x="2880" y="51"/>
                </a:lnTo>
                <a:lnTo>
                  <a:pt x="2969" y="62"/>
                </a:lnTo>
                <a:lnTo>
                  <a:pt x="3056" y="74"/>
                </a:lnTo>
                <a:lnTo>
                  <a:pt x="3139" y="88"/>
                </a:lnTo>
                <a:lnTo>
                  <a:pt x="3220" y="103"/>
                </a:lnTo>
                <a:lnTo>
                  <a:pt x="3298" y="119"/>
                </a:lnTo>
                <a:lnTo>
                  <a:pt x="3373" y="136"/>
                </a:lnTo>
                <a:lnTo>
                  <a:pt x="3444" y="153"/>
                </a:lnTo>
                <a:lnTo>
                  <a:pt x="3511" y="172"/>
                </a:lnTo>
                <a:lnTo>
                  <a:pt x="3575" y="191"/>
                </a:lnTo>
                <a:lnTo>
                  <a:pt x="3635" y="210"/>
                </a:lnTo>
                <a:lnTo>
                  <a:pt x="3690" y="231"/>
                </a:lnTo>
                <a:lnTo>
                  <a:pt x="3742" y="254"/>
                </a:lnTo>
                <a:lnTo>
                  <a:pt x="3789" y="275"/>
                </a:lnTo>
                <a:lnTo>
                  <a:pt x="3831" y="298"/>
                </a:lnTo>
                <a:lnTo>
                  <a:pt x="3869" y="321"/>
                </a:lnTo>
                <a:lnTo>
                  <a:pt x="3902" y="344"/>
                </a:lnTo>
                <a:lnTo>
                  <a:pt x="3932" y="368"/>
                </a:lnTo>
                <a:lnTo>
                  <a:pt x="3954" y="393"/>
                </a:lnTo>
                <a:lnTo>
                  <a:pt x="3973" y="417"/>
                </a:lnTo>
                <a:lnTo>
                  <a:pt x="3987" y="442"/>
                </a:lnTo>
                <a:lnTo>
                  <a:pt x="3995" y="467"/>
                </a:lnTo>
                <a:lnTo>
                  <a:pt x="4000" y="492"/>
                </a:lnTo>
                <a:lnTo>
                  <a:pt x="3999" y="517"/>
                </a:lnTo>
                <a:lnTo>
                  <a:pt x="3992" y="542"/>
                </a:lnTo>
                <a:lnTo>
                  <a:pt x="3981" y="567"/>
                </a:lnTo>
                <a:lnTo>
                  <a:pt x="3964" y="592"/>
                </a:lnTo>
                <a:lnTo>
                  <a:pt x="3943" y="616"/>
                </a:lnTo>
                <a:lnTo>
                  <a:pt x="3917" y="642"/>
                </a:lnTo>
                <a:lnTo>
                  <a:pt x="3886" y="665"/>
                </a:lnTo>
                <a:lnTo>
                  <a:pt x="3850" y="688"/>
                </a:lnTo>
                <a:lnTo>
                  <a:pt x="3810" y="711"/>
                </a:lnTo>
                <a:lnTo>
                  <a:pt x="3765" y="733"/>
                </a:lnTo>
                <a:lnTo>
                  <a:pt x="3716" y="755"/>
                </a:lnTo>
                <a:lnTo>
                  <a:pt x="4144" y="820"/>
                </a:lnTo>
                <a:lnTo>
                  <a:pt x="3384" y="868"/>
                </a:lnTo>
                <a:lnTo>
                  <a:pt x="3194" y="678"/>
                </a:lnTo>
                <a:lnTo>
                  <a:pt x="3622" y="741"/>
                </a:lnTo>
              </a:path>
            </a:pathLst>
          </a:custGeom>
          <a:solidFill>
            <a:srgbClr val="c9211e"/>
          </a:solidFill>
          <a:ln w="0">
            <a:solidFill>
              <a:srgbClr val="c9211e"/>
            </a:solidFill>
          </a:ln>
        </p:spPr>
        <p:style>
          <a:lnRef idx="0"/>
          <a:fillRef idx="0"/>
          <a:effectRef idx="0"/>
          <a:fontRef idx="minor"/>
        </p:style>
      </p:sp>
      <p:sp>
        <p:nvSpPr>
          <p:cNvPr id="147" name=""/>
          <p:cNvSpPr/>
          <p:nvPr/>
        </p:nvSpPr>
        <p:spPr>
          <a:xfrm rot="21259200">
            <a:off x="3765600" y="4069440"/>
            <a:ext cx="1440000" cy="360000"/>
          </a:xfrm>
          <a:custGeom>
            <a:avLst/>
            <a:gdLst/>
            <a:ahLst/>
            <a:rect l="0" t="0" r="r" b="b"/>
            <a:pathLst>
              <a:path w="4145" h="868">
                <a:moveTo>
                  <a:pt x="3622" y="741"/>
                </a:moveTo>
                <a:lnTo>
                  <a:pt x="3669" y="722"/>
                </a:lnTo>
                <a:lnTo>
                  <a:pt x="3711" y="701"/>
                </a:lnTo>
                <a:lnTo>
                  <a:pt x="3750" y="678"/>
                </a:lnTo>
                <a:lnTo>
                  <a:pt x="3784" y="656"/>
                </a:lnTo>
                <a:lnTo>
                  <a:pt x="3812" y="633"/>
                </a:lnTo>
                <a:lnTo>
                  <a:pt x="3838" y="610"/>
                </a:lnTo>
                <a:lnTo>
                  <a:pt x="3858" y="587"/>
                </a:lnTo>
                <a:lnTo>
                  <a:pt x="3873" y="564"/>
                </a:lnTo>
                <a:lnTo>
                  <a:pt x="3884" y="540"/>
                </a:lnTo>
                <a:lnTo>
                  <a:pt x="3891" y="517"/>
                </a:lnTo>
                <a:lnTo>
                  <a:pt x="3891" y="493"/>
                </a:lnTo>
                <a:lnTo>
                  <a:pt x="3888" y="469"/>
                </a:lnTo>
                <a:lnTo>
                  <a:pt x="3880" y="446"/>
                </a:lnTo>
                <a:lnTo>
                  <a:pt x="3866" y="422"/>
                </a:lnTo>
                <a:lnTo>
                  <a:pt x="3849" y="399"/>
                </a:lnTo>
                <a:lnTo>
                  <a:pt x="3828" y="376"/>
                </a:lnTo>
                <a:lnTo>
                  <a:pt x="3801" y="353"/>
                </a:lnTo>
                <a:lnTo>
                  <a:pt x="3770" y="331"/>
                </a:lnTo>
                <a:lnTo>
                  <a:pt x="3734" y="309"/>
                </a:lnTo>
                <a:lnTo>
                  <a:pt x="3694" y="287"/>
                </a:lnTo>
                <a:lnTo>
                  <a:pt x="3648" y="266"/>
                </a:lnTo>
                <a:lnTo>
                  <a:pt x="3600" y="247"/>
                </a:lnTo>
                <a:lnTo>
                  <a:pt x="3547" y="226"/>
                </a:lnTo>
                <a:lnTo>
                  <a:pt x="3491" y="208"/>
                </a:lnTo>
                <a:lnTo>
                  <a:pt x="3431" y="190"/>
                </a:lnTo>
                <a:lnTo>
                  <a:pt x="3367" y="171"/>
                </a:lnTo>
                <a:lnTo>
                  <a:pt x="3301" y="155"/>
                </a:lnTo>
                <a:lnTo>
                  <a:pt x="3229" y="140"/>
                </a:lnTo>
                <a:lnTo>
                  <a:pt x="3155" y="124"/>
                </a:lnTo>
                <a:lnTo>
                  <a:pt x="3079" y="111"/>
                </a:lnTo>
                <a:lnTo>
                  <a:pt x="3000" y="98"/>
                </a:lnTo>
                <a:lnTo>
                  <a:pt x="2918" y="86"/>
                </a:lnTo>
                <a:lnTo>
                  <a:pt x="2834" y="75"/>
                </a:lnTo>
                <a:lnTo>
                  <a:pt x="2748" y="65"/>
                </a:lnTo>
                <a:lnTo>
                  <a:pt x="2660" y="57"/>
                </a:lnTo>
                <a:lnTo>
                  <a:pt x="2570" y="49"/>
                </a:lnTo>
                <a:lnTo>
                  <a:pt x="2479" y="42"/>
                </a:lnTo>
                <a:lnTo>
                  <a:pt x="2387" y="37"/>
                </a:lnTo>
                <a:lnTo>
                  <a:pt x="2294" y="33"/>
                </a:lnTo>
                <a:lnTo>
                  <a:pt x="2200" y="30"/>
                </a:lnTo>
                <a:lnTo>
                  <a:pt x="2105" y="29"/>
                </a:lnTo>
                <a:lnTo>
                  <a:pt x="2010" y="27"/>
                </a:lnTo>
                <a:lnTo>
                  <a:pt x="1915" y="28"/>
                </a:lnTo>
                <a:lnTo>
                  <a:pt x="1821" y="30"/>
                </a:lnTo>
                <a:lnTo>
                  <a:pt x="1727" y="33"/>
                </a:lnTo>
                <a:lnTo>
                  <a:pt x="1633" y="38"/>
                </a:lnTo>
                <a:lnTo>
                  <a:pt x="1541" y="43"/>
                </a:lnTo>
                <a:lnTo>
                  <a:pt x="1449" y="49"/>
                </a:lnTo>
                <a:lnTo>
                  <a:pt x="1359" y="57"/>
                </a:lnTo>
                <a:lnTo>
                  <a:pt x="1271" y="64"/>
                </a:lnTo>
                <a:lnTo>
                  <a:pt x="1184" y="75"/>
                </a:lnTo>
                <a:lnTo>
                  <a:pt x="1100" y="86"/>
                </a:lnTo>
                <a:lnTo>
                  <a:pt x="1017" y="98"/>
                </a:lnTo>
                <a:lnTo>
                  <a:pt x="937" y="110"/>
                </a:lnTo>
                <a:lnTo>
                  <a:pt x="860" y="125"/>
                </a:lnTo>
                <a:lnTo>
                  <a:pt x="786" y="139"/>
                </a:lnTo>
                <a:lnTo>
                  <a:pt x="715" y="156"/>
                </a:lnTo>
                <a:lnTo>
                  <a:pt x="647" y="171"/>
                </a:lnTo>
                <a:lnTo>
                  <a:pt x="582" y="190"/>
                </a:lnTo>
                <a:lnTo>
                  <a:pt x="521" y="208"/>
                </a:lnTo>
                <a:lnTo>
                  <a:pt x="464" y="226"/>
                </a:lnTo>
                <a:lnTo>
                  <a:pt x="410" y="246"/>
                </a:lnTo>
                <a:lnTo>
                  <a:pt x="362" y="266"/>
                </a:lnTo>
                <a:lnTo>
                  <a:pt x="315" y="287"/>
                </a:lnTo>
                <a:lnTo>
                  <a:pt x="274" y="309"/>
                </a:lnTo>
                <a:lnTo>
                  <a:pt x="238" y="330"/>
                </a:lnTo>
                <a:lnTo>
                  <a:pt x="206" y="353"/>
                </a:lnTo>
                <a:lnTo>
                  <a:pt x="177" y="375"/>
                </a:lnTo>
                <a:lnTo>
                  <a:pt x="155" y="398"/>
                </a:lnTo>
                <a:lnTo>
                  <a:pt x="135" y="422"/>
                </a:lnTo>
                <a:lnTo>
                  <a:pt x="121" y="445"/>
                </a:lnTo>
                <a:lnTo>
                  <a:pt x="113" y="469"/>
                </a:lnTo>
                <a:lnTo>
                  <a:pt x="107" y="492"/>
                </a:lnTo>
                <a:lnTo>
                  <a:pt x="109" y="516"/>
                </a:lnTo>
                <a:lnTo>
                  <a:pt x="114" y="540"/>
                </a:lnTo>
                <a:lnTo>
                  <a:pt x="123" y="563"/>
                </a:lnTo>
                <a:lnTo>
                  <a:pt x="16" y="567"/>
                </a:lnTo>
                <a:lnTo>
                  <a:pt x="6" y="542"/>
                </a:lnTo>
                <a:lnTo>
                  <a:pt x="0" y="518"/>
                </a:lnTo>
                <a:lnTo>
                  <a:pt x="0" y="492"/>
                </a:lnTo>
                <a:lnTo>
                  <a:pt x="4" y="468"/>
                </a:lnTo>
                <a:lnTo>
                  <a:pt x="15" y="443"/>
                </a:lnTo>
                <a:lnTo>
                  <a:pt x="29" y="417"/>
                </a:lnTo>
                <a:lnTo>
                  <a:pt x="49" y="394"/>
                </a:lnTo>
                <a:lnTo>
                  <a:pt x="73" y="368"/>
                </a:lnTo>
                <a:lnTo>
                  <a:pt x="103" y="345"/>
                </a:lnTo>
                <a:lnTo>
                  <a:pt x="136" y="321"/>
                </a:lnTo>
                <a:lnTo>
                  <a:pt x="176" y="299"/>
                </a:lnTo>
                <a:lnTo>
                  <a:pt x="219" y="275"/>
                </a:lnTo>
                <a:lnTo>
                  <a:pt x="268" y="253"/>
                </a:lnTo>
                <a:lnTo>
                  <a:pt x="319" y="232"/>
                </a:lnTo>
                <a:lnTo>
                  <a:pt x="375" y="211"/>
                </a:lnTo>
                <a:lnTo>
                  <a:pt x="436" y="191"/>
                </a:lnTo>
                <a:lnTo>
                  <a:pt x="501" y="172"/>
                </a:lnTo>
                <a:lnTo>
                  <a:pt x="569" y="153"/>
                </a:lnTo>
                <a:lnTo>
                  <a:pt x="641" y="135"/>
                </a:lnTo>
                <a:lnTo>
                  <a:pt x="716" y="118"/>
                </a:lnTo>
                <a:lnTo>
                  <a:pt x="794" y="103"/>
                </a:lnTo>
                <a:lnTo>
                  <a:pt x="877" y="88"/>
                </a:lnTo>
                <a:lnTo>
                  <a:pt x="960" y="75"/>
                </a:lnTo>
                <a:lnTo>
                  <a:pt x="1047" y="61"/>
                </a:lnTo>
                <a:lnTo>
                  <a:pt x="1136" y="51"/>
                </a:lnTo>
                <a:lnTo>
                  <a:pt x="1228" y="41"/>
                </a:lnTo>
                <a:lnTo>
                  <a:pt x="1321" y="31"/>
                </a:lnTo>
                <a:lnTo>
                  <a:pt x="1416" y="23"/>
                </a:lnTo>
                <a:lnTo>
                  <a:pt x="1513" y="16"/>
                </a:lnTo>
                <a:lnTo>
                  <a:pt x="1611" y="11"/>
                </a:lnTo>
                <a:lnTo>
                  <a:pt x="1710" y="6"/>
                </a:lnTo>
                <a:lnTo>
                  <a:pt x="1809" y="3"/>
                </a:lnTo>
                <a:lnTo>
                  <a:pt x="1909" y="1"/>
                </a:lnTo>
                <a:lnTo>
                  <a:pt x="2009" y="0"/>
                </a:lnTo>
                <a:lnTo>
                  <a:pt x="2110" y="1"/>
                </a:lnTo>
                <a:lnTo>
                  <a:pt x="2210" y="4"/>
                </a:lnTo>
                <a:lnTo>
                  <a:pt x="2309" y="6"/>
                </a:lnTo>
                <a:lnTo>
                  <a:pt x="2408" y="11"/>
                </a:lnTo>
                <a:lnTo>
                  <a:pt x="2505" y="16"/>
                </a:lnTo>
                <a:lnTo>
                  <a:pt x="2601" y="23"/>
                </a:lnTo>
                <a:lnTo>
                  <a:pt x="2696" y="30"/>
                </a:lnTo>
                <a:lnTo>
                  <a:pt x="2789" y="40"/>
                </a:lnTo>
                <a:lnTo>
                  <a:pt x="2880" y="50"/>
                </a:lnTo>
                <a:lnTo>
                  <a:pt x="2969" y="62"/>
                </a:lnTo>
                <a:lnTo>
                  <a:pt x="3056" y="74"/>
                </a:lnTo>
                <a:lnTo>
                  <a:pt x="3139" y="88"/>
                </a:lnTo>
                <a:lnTo>
                  <a:pt x="3220" y="103"/>
                </a:lnTo>
                <a:lnTo>
                  <a:pt x="3298" y="118"/>
                </a:lnTo>
                <a:lnTo>
                  <a:pt x="3373" y="136"/>
                </a:lnTo>
                <a:lnTo>
                  <a:pt x="3444" y="153"/>
                </a:lnTo>
                <a:lnTo>
                  <a:pt x="3511" y="171"/>
                </a:lnTo>
                <a:lnTo>
                  <a:pt x="3575" y="191"/>
                </a:lnTo>
                <a:lnTo>
                  <a:pt x="3635" y="210"/>
                </a:lnTo>
                <a:lnTo>
                  <a:pt x="3690" y="231"/>
                </a:lnTo>
                <a:lnTo>
                  <a:pt x="3742" y="253"/>
                </a:lnTo>
                <a:lnTo>
                  <a:pt x="3789" y="275"/>
                </a:lnTo>
                <a:lnTo>
                  <a:pt x="3831" y="297"/>
                </a:lnTo>
                <a:lnTo>
                  <a:pt x="3869" y="321"/>
                </a:lnTo>
                <a:lnTo>
                  <a:pt x="3902" y="343"/>
                </a:lnTo>
                <a:lnTo>
                  <a:pt x="3932" y="367"/>
                </a:lnTo>
                <a:lnTo>
                  <a:pt x="3955" y="393"/>
                </a:lnTo>
                <a:lnTo>
                  <a:pt x="3973" y="417"/>
                </a:lnTo>
                <a:lnTo>
                  <a:pt x="3987" y="442"/>
                </a:lnTo>
                <a:lnTo>
                  <a:pt x="3995" y="467"/>
                </a:lnTo>
                <a:lnTo>
                  <a:pt x="4000" y="492"/>
                </a:lnTo>
                <a:lnTo>
                  <a:pt x="3999" y="517"/>
                </a:lnTo>
                <a:lnTo>
                  <a:pt x="3992" y="542"/>
                </a:lnTo>
                <a:lnTo>
                  <a:pt x="3981" y="567"/>
                </a:lnTo>
                <a:lnTo>
                  <a:pt x="3964" y="592"/>
                </a:lnTo>
                <a:lnTo>
                  <a:pt x="3943" y="616"/>
                </a:lnTo>
                <a:lnTo>
                  <a:pt x="3917" y="641"/>
                </a:lnTo>
                <a:lnTo>
                  <a:pt x="3886" y="664"/>
                </a:lnTo>
                <a:lnTo>
                  <a:pt x="3850" y="688"/>
                </a:lnTo>
                <a:lnTo>
                  <a:pt x="3810" y="711"/>
                </a:lnTo>
                <a:lnTo>
                  <a:pt x="3765" y="733"/>
                </a:lnTo>
                <a:lnTo>
                  <a:pt x="3716" y="755"/>
                </a:lnTo>
                <a:lnTo>
                  <a:pt x="4144" y="819"/>
                </a:lnTo>
                <a:lnTo>
                  <a:pt x="3384" y="867"/>
                </a:lnTo>
                <a:lnTo>
                  <a:pt x="3194" y="678"/>
                </a:lnTo>
                <a:lnTo>
                  <a:pt x="3622" y="741"/>
                </a:lnTo>
              </a:path>
            </a:pathLst>
          </a:custGeom>
          <a:solidFill>
            <a:srgbClr val="c9211e"/>
          </a:solidFill>
          <a:ln w="0">
            <a:solidFill>
              <a:srgbClr val="c9211e"/>
            </a:solidFill>
          </a:ln>
        </p:spPr>
        <p:style>
          <a:lnRef idx="0"/>
          <a:fillRef idx="0"/>
          <a:effectRef idx="0"/>
          <a:fontRef idx="minor"/>
        </p:style>
      </p:sp>
      <p:sp>
        <p:nvSpPr>
          <p:cNvPr id="148" name=""/>
          <p:cNvSpPr/>
          <p:nvPr/>
        </p:nvSpPr>
        <p:spPr>
          <a:xfrm rot="21259200">
            <a:off x="2325600" y="5149440"/>
            <a:ext cx="1440000" cy="360000"/>
          </a:xfrm>
          <a:custGeom>
            <a:avLst/>
            <a:gdLst/>
            <a:ahLst/>
            <a:rect l="0" t="0" r="r" b="b"/>
            <a:pathLst>
              <a:path w="4145" h="869">
                <a:moveTo>
                  <a:pt x="3622" y="741"/>
                </a:moveTo>
                <a:lnTo>
                  <a:pt x="3669" y="722"/>
                </a:lnTo>
                <a:lnTo>
                  <a:pt x="3712" y="701"/>
                </a:lnTo>
                <a:lnTo>
                  <a:pt x="3750" y="679"/>
                </a:lnTo>
                <a:lnTo>
                  <a:pt x="3784" y="657"/>
                </a:lnTo>
                <a:lnTo>
                  <a:pt x="3813" y="633"/>
                </a:lnTo>
                <a:lnTo>
                  <a:pt x="3838" y="611"/>
                </a:lnTo>
                <a:lnTo>
                  <a:pt x="3858" y="588"/>
                </a:lnTo>
                <a:lnTo>
                  <a:pt x="3874" y="564"/>
                </a:lnTo>
                <a:lnTo>
                  <a:pt x="3884" y="540"/>
                </a:lnTo>
                <a:lnTo>
                  <a:pt x="3891" y="518"/>
                </a:lnTo>
                <a:lnTo>
                  <a:pt x="3892" y="493"/>
                </a:lnTo>
                <a:lnTo>
                  <a:pt x="3888" y="469"/>
                </a:lnTo>
                <a:lnTo>
                  <a:pt x="3880" y="446"/>
                </a:lnTo>
                <a:lnTo>
                  <a:pt x="3867" y="423"/>
                </a:lnTo>
                <a:lnTo>
                  <a:pt x="3850" y="399"/>
                </a:lnTo>
                <a:lnTo>
                  <a:pt x="3828" y="377"/>
                </a:lnTo>
                <a:lnTo>
                  <a:pt x="3801" y="353"/>
                </a:lnTo>
                <a:lnTo>
                  <a:pt x="3770" y="332"/>
                </a:lnTo>
                <a:lnTo>
                  <a:pt x="3734" y="309"/>
                </a:lnTo>
                <a:lnTo>
                  <a:pt x="3694" y="287"/>
                </a:lnTo>
                <a:lnTo>
                  <a:pt x="3649" y="267"/>
                </a:lnTo>
                <a:lnTo>
                  <a:pt x="3600" y="247"/>
                </a:lnTo>
                <a:lnTo>
                  <a:pt x="3547" y="227"/>
                </a:lnTo>
                <a:lnTo>
                  <a:pt x="3492" y="208"/>
                </a:lnTo>
                <a:lnTo>
                  <a:pt x="3431" y="190"/>
                </a:lnTo>
                <a:lnTo>
                  <a:pt x="3368" y="172"/>
                </a:lnTo>
                <a:lnTo>
                  <a:pt x="3301" y="155"/>
                </a:lnTo>
                <a:lnTo>
                  <a:pt x="3229" y="140"/>
                </a:lnTo>
                <a:lnTo>
                  <a:pt x="3155" y="125"/>
                </a:lnTo>
                <a:lnTo>
                  <a:pt x="3079" y="111"/>
                </a:lnTo>
                <a:lnTo>
                  <a:pt x="3000" y="99"/>
                </a:lnTo>
                <a:lnTo>
                  <a:pt x="2919" y="87"/>
                </a:lnTo>
                <a:lnTo>
                  <a:pt x="2835" y="75"/>
                </a:lnTo>
                <a:lnTo>
                  <a:pt x="2748" y="66"/>
                </a:lnTo>
                <a:lnTo>
                  <a:pt x="2660" y="57"/>
                </a:lnTo>
                <a:lnTo>
                  <a:pt x="2571" y="49"/>
                </a:lnTo>
                <a:lnTo>
                  <a:pt x="2479" y="42"/>
                </a:lnTo>
                <a:lnTo>
                  <a:pt x="2387" y="37"/>
                </a:lnTo>
                <a:lnTo>
                  <a:pt x="2294" y="33"/>
                </a:lnTo>
                <a:lnTo>
                  <a:pt x="2200" y="30"/>
                </a:lnTo>
                <a:lnTo>
                  <a:pt x="2106" y="29"/>
                </a:lnTo>
                <a:lnTo>
                  <a:pt x="2010" y="28"/>
                </a:lnTo>
                <a:lnTo>
                  <a:pt x="1916" y="28"/>
                </a:lnTo>
                <a:lnTo>
                  <a:pt x="1821" y="30"/>
                </a:lnTo>
                <a:lnTo>
                  <a:pt x="1727" y="33"/>
                </a:lnTo>
                <a:lnTo>
                  <a:pt x="1633" y="38"/>
                </a:lnTo>
                <a:lnTo>
                  <a:pt x="1542" y="43"/>
                </a:lnTo>
                <a:lnTo>
                  <a:pt x="1449" y="49"/>
                </a:lnTo>
                <a:lnTo>
                  <a:pt x="1359" y="57"/>
                </a:lnTo>
                <a:lnTo>
                  <a:pt x="1271" y="65"/>
                </a:lnTo>
                <a:lnTo>
                  <a:pt x="1185" y="75"/>
                </a:lnTo>
                <a:lnTo>
                  <a:pt x="1100" y="86"/>
                </a:lnTo>
                <a:lnTo>
                  <a:pt x="1018" y="98"/>
                </a:lnTo>
                <a:lnTo>
                  <a:pt x="937" y="110"/>
                </a:lnTo>
                <a:lnTo>
                  <a:pt x="860" y="125"/>
                </a:lnTo>
                <a:lnTo>
                  <a:pt x="786" y="140"/>
                </a:lnTo>
                <a:lnTo>
                  <a:pt x="716" y="156"/>
                </a:lnTo>
                <a:lnTo>
                  <a:pt x="648" y="171"/>
                </a:lnTo>
                <a:lnTo>
                  <a:pt x="583" y="190"/>
                </a:lnTo>
                <a:lnTo>
                  <a:pt x="522" y="208"/>
                </a:lnTo>
                <a:lnTo>
                  <a:pt x="464" y="227"/>
                </a:lnTo>
                <a:lnTo>
                  <a:pt x="410" y="247"/>
                </a:lnTo>
                <a:lnTo>
                  <a:pt x="362" y="266"/>
                </a:lnTo>
                <a:lnTo>
                  <a:pt x="316" y="288"/>
                </a:lnTo>
                <a:lnTo>
                  <a:pt x="274" y="310"/>
                </a:lnTo>
                <a:lnTo>
                  <a:pt x="238" y="330"/>
                </a:lnTo>
                <a:lnTo>
                  <a:pt x="206" y="353"/>
                </a:lnTo>
                <a:lnTo>
                  <a:pt x="178" y="375"/>
                </a:lnTo>
                <a:lnTo>
                  <a:pt x="155" y="398"/>
                </a:lnTo>
                <a:lnTo>
                  <a:pt x="136" y="423"/>
                </a:lnTo>
                <a:lnTo>
                  <a:pt x="121" y="445"/>
                </a:lnTo>
                <a:lnTo>
                  <a:pt x="113" y="470"/>
                </a:lnTo>
                <a:lnTo>
                  <a:pt x="108" y="492"/>
                </a:lnTo>
                <a:lnTo>
                  <a:pt x="109" y="516"/>
                </a:lnTo>
                <a:lnTo>
                  <a:pt x="114" y="540"/>
                </a:lnTo>
                <a:lnTo>
                  <a:pt x="123" y="563"/>
                </a:lnTo>
                <a:lnTo>
                  <a:pt x="16" y="568"/>
                </a:lnTo>
                <a:lnTo>
                  <a:pt x="6" y="543"/>
                </a:lnTo>
                <a:lnTo>
                  <a:pt x="1" y="518"/>
                </a:lnTo>
                <a:lnTo>
                  <a:pt x="0" y="493"/>
                </a:lnTo>
                <a:lnTo>
                  <a:pt x="5" y="468"/>
                </a:lnTo>
                <a:lnTo>
                  <a:pt x="15" y="443"/>
                </a:lnTo>
                <a:lnTo>
                  <a:pt x="30" y="417"/>
                </a:lnTo>
                <a:lnTo>
                  <a:pt x="49" y="394"/>
                </a:lnTo>
                <a:lnTo>
                  <a:pt x="74" y="368"/>
                </a:lnTo>
                <a:lnTo>
                  <a:pt x="103" y="345"/>
                </a:lnTo>
                <a:lnTo>
                  <a:pt x="137" y="321"/>
                </a:lnTo>
                <a:lnTo>
                  <a:pt x="176" y="299"/>
                </a:lnTo>
                <a:lnTo>
                  <a:pt x="220" y="275"/>
                </a:lnTo>
                <a:lnTo>
                  <a:pt x="268" y="254"/>
                </a:lnTo>
                <a:lnTo>
                  <a:pt x="319" y="233"/>
                </a:lnTo>
                <a:lnTo>
                  <a:pt x="376" y="211"/>
                </a:lnTo>
                <a:lnTo>
                  <a:pt x="437" y="191"/>
                </a:lnTo>
                <a:lnTo>
                  <a:pt x="501" y="172"/>
                </a:lnTo>
                <a:lnTo>
                  <a:pt x="569" y="154"/>
                </a:lnTo>
                <a:lnTo>
                  <a:pt x="641" y="136"/>
                </a:lnTo>
                <a:lnTo>
                  <a:pt x="716" y="119"/>
                </a:lnTo>
                <a:lnTo>
                  <a:pt x="794" y="103"/>
                </a:lnTo>
                <a:lnTo>
                  <a:pt x="877" y="88"/>
                </a:lnTo>
                <a:lnTo>
                  <a:pt x="961" y="75"/>
                </a:lnTo>
                <a:lnTo>
                  <a:pt x="1047" y="62"/>
                </a:lnTo>
                <a:lnTo>
                  <a:pt x="1137" y="52"/>
                </a:lnTo>
                <a:lnTo>
                  <a:pt x="1228" y="41"/>
                </a:lnTo>
                <a:lnTo>
                  <a:pt x="1322" y="31"/>
                </a:lnTo>
                <a:lnTo>
                  <a:pt x="1417" y="24"/>
                </a:lnTo>
                <a:lnTo>
                  <a:pt x="1513" y="16"/>
                </a:lnTo>
                <a:lnTo>
                  <a:pt x="1611" y="12"/>
                </a:lnTo>
                <a:lnTo>
                  <a:pt x="1710" y="6"/>
                </a:lnTo>
                <a:lnTo>
                  <a:pt x="1810" y="3"/>
                </a:lnTo>
                <a:lnTo>
                  <a:pt x="1909" y="2"/>
                </a:lnTo>
                <a:lnTo>
                  <a:pt x="2009" y="0"/>
                </a:lnTo>
                <a:lnTo>
                  <a:pt x="2110" y="1"/>
                </a:lnTo>
                <a:lnTo>
                  <a:pt x="2210" y="4"/>
                </a:lnTo>
                <a:lnTo>
                  <a:pt x="2310" y="7"/>
                </a:lnTo>
                <a:lnTo>
                  <a:pt x="2409" y="11"/>
                </a:lnTo>
                <a:lnTo>
                  <a:pt x="2506" y="16"/>
                </a:lnTo>
                <a:lnTo>
                  <a:pt x="2601" y="23"/>
                </a:lnTo>
                <a:lnTo>
                  <a:pt x="2696" y="31"/>
                </a:lnTo>
                <a:lnTo>
                  <a:pt x="2790" y="41"/>
                </a:lnTo>
                <a:lnTo>
                  <a:pt x="2880" y="51"/>
                </a:lnTo>
                <a:lnTo>
                  <a:pt x="2969" y="62"/>
                </a:lnTo>
                <a:lnTo>
                  <a:pt x="3057" y="74"/>
                </a:lnTo>
                <a:lnTo>
                  <a:pt x="3140" y="88"/>
                </a:lnTo>
                <a:lnTo>
                  <a:pt x="3221" y="103"/>
                </a:lnTo>
                <a:lnTo>
                  <a:pt x="3298" y="119"/>
                </a:lnTo>
                <a:lnTo>
                  <a:pt x="3373" y="136"/>
                </a:lnTo>
                <a:lnTo>
                  <a:pt x="3445" y="153"/>
                </a:lnTo>
                <a:lnTo>
                  <a:pt x="3511" y="172"/>
                </a:lnTo>
                <a:lnTo>
                  <a:pt x="3576" y="191"/>
                </a:lnTo>
                <a:lnTo>
                  <a:pt x="3635" y="210"/>
                </a:lnTo>
                <a:lnTo>
                  <a:pt x="3690" y="232"/>
                </a:lnTo>
                <a:lnTo>
                  <a:pt x="3742" y="254"/>
                </a:lnTo>
                <a:lnTo>
                  <a:pt x="3790" y="275"/>
                </a:lnTo>
                <a:lnTo>
                  <a:pt x="3832" y="298"/>
                </a:lnTo>
                <a:lnTo>
                  <a:pt x="3869" y="321"/>
                </a:lnTo>
                <a:lnTo>
                  <a:pt x="3902" y="344"/>
                </a:lnTo>
                <a:lnTo>
                  <a:pt x="3932" y="368"/>
                </a:lnTo>
                <a:lnTo>
                  <a:pt x="3955" y="393"/>
                </a:lnTo>
                <a:lnTo>
                  <a:pt x="3974" y="417"/>
                </a:lnTo>
                <a:lnTo>
                  <a:pt x="3987" y="443"/>
                </a:lnTo>
                <a:lnTo>
                  <a:pt x="3996" y="467"/>
                </a:lnTo>
                <a:lnTo>
                  <a:pt x="4000" y="492"/>
                </a:lnTo>
                <a:lnTo>
                  <a:pt x="3999" y="517"/>
                </a:lnTo>
                <a:lnTo>
                  <a:pt x="3992" y="543"/>
                </a:lnTo>
                <a:lnTo>
                  <a:pt x="3981" y="568"/>
                </a:lnTo>
                <a:lnTo>
                  <a:pt x="3964" y="592"/>
                </a:lnTo>
                <a:lnTo>
                  <a:pt x="3943" y="616"/>
                </a:lnTo>
                <a:lnTo>
                  <a:pt x="3917" y="642"/>
                </a:lnTo>
                <a:lnTo>
                  <a:pt x="3886" y="665"/>
                </a:lnTo>
                <a:lnTo>
                  <a:pt x="3851" y="688"/>
                </a:lnTo>
                <a:lnTo>
                  <a:pt x="3810" y="712"/>
                </a:lnTo>
                <a:lnTo>
                  <a:pt x="3766" y="733"/>
                </a:lnTo>
                <a:lnTo>
                  <a:pt x="3716" y="756"/>
                </a:lnTo>
                <a:lnTo>
                  <a:pt x="4144" y="820"/>
                </a:lnTo>
                <a:lnTo>
                  <a:pt x="3385" y="868"/>
                </a:lnTo>
                <a:lnTo>
                  <a:pt x="3194" y="678"/>
                </a:lnTo>
                <a:lnTo>
                  <a:pt x="3622" y="741"/>
                </a:lnTo>
              </a:path>
            </a:pathLst>
          </a:custGeom>
          <a:solidFill>
            <a:srgbClr val="c9211e"/>
          </a:solidFill>
          <a:ln w="0">
            <a:solidFill>
              <a:srgbClr val="c9211e"/>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484560" y="3420000"/>
            <a:ext cx="12184560" cy="631800"/>
          </a:xfrm>
          <a:prstGeom prst="rect">
            <a:avLst/>
          </a:prstGeom>
          <a:noFill/>
          <a:ln w="0">
            <a:noFill/>
          </a:ln>
        </p:spPr>
        <p:style>
          <a:lnRef idx="0"/>
          <a:fillRef idx="0"/>
          <a:effectRef idx="0"/>
          <a:fontRef idx="minor"/>
        </p:style>
      </p:sp>
      <p:sp>
        <p:nvSpPr>
          <p:cNvPr id="150" name=""/>
          <p:cNvSpPr/>
          <p:nvPr/>
        </p:nvSpPr>
        <p:spPr>
          <a:xfrm>
            <a:off x="540000" y="3240000"/>
            <a:ext cx="10795320" cy="2515320"/>
          </a:xfrm>
          <a:prstGeom prst="rect">
            <a:avLst/>
          </a:prstGeom>
          <a:noFill/>
          <a:ln w="0">
            <a:noFill/>
          </a:ln>
        </p:spPr>
        <p:style>
          <a:lnRef idx="0"/>
          <a:fillRef idx="0"/>
          <a:effectRef idx="0"/>
          <a:fontRef idx="minor"/>
        </p:style>
      </p:sp>
      <p:sp>
        <p:nvSpPr>
          <p:cNvPr id="151" name="PlaceHolder 13"/>
          <p:cNvSpPr/>
          <p:nvPr/>
        </p:nvSpPr>
        <p:spPr>
          <a:xfrm>
            <a:off x="901800" y="1546920"/>
            <a:ext cx="10437480" cy="712440"/>
          </a:xfrm>
          <a:prstGeom prst="rect">
            <a:avLst/>
          </a:prstGeom>
          <a:noFill/>
          <a:ln w="0">
            <a:noFill/>
          </a:ln>
        </p:spPr>
        <p:style>
          <a:lnRef idx="0"/>
          <a:fillRef idx="0"/>
          <a:effectRef idx="0"/>
          <a:fontRef idx="minor"/>
        </p:style>
        <p:txBody>
          <a:bodyPr lIns="90000" rIns="90000" tIns="45000" bIns="45000" anchor="t">
            <a:noAutofit/>
          </a:bodyPr>
          <a:p>
            <a:r>
              <a:rPr b="0" lang="en-PH" sz="1200" spc="-1" strike="noStrike">
                <a:solidFill>
                  <a:srgbClr val="000000"/>
                </a:solidFill>
                <a:latin typeface=""/>
                <a:ea typeface=""/>
              </a:rPr>
              <a:t>	</a:t>
            </a:r>
            <a:r>
              <a:rPr b="0" lang="en-PH" sz="1200" spc="-1" strike="noStrike">
                <a:solidFill>
                  <a:srgbClr val="000000"/>
                </a:solidFill>
                <a:latin typeface=""/>
                <a:ea typeface=""/>
              </a:rPr>
              <a:t>- </a:t>
            </a:r>
            <a:r>
              <a:rPr b="0" lang="en-PH" sz="1800" spc="-1" strike="noStrike">
                <a:solidFill>
                  <a:srgbClr val="000000"/>
                </a:solidFill>
                <a:latin typeface="Lato"/>
                <a:ea typeface=""/>
              </a:rPr>
              <a:t>ito ay uri ng pang-abay na nagsasaad kung saan </a:t>
            </a:r>
            <a:r>
              <a:rPr b="0" lang="en-PH" sz="1800" spc="-1" strike="noStrike">
                <a:solidFill>
                  <a:srgbClr val="000000"/>
                </a:solidFill>
                <a:latin typeface="Lato"/>
                <a:ea typeface=""/>
              </a:rPr>
              <a:t>naganap o magaganap ang kilos na inilalahad ng pandiwa. Sumasagot ito sa tanong na “Saan naganap ang kilos?”</a:t>
            </a:r>
            <a:endParaRPr b="0" lang="en-PH" sz="1800" spc="-1" strike="noStrike">
              <a:latin typeface=""/>
              <a:ea typeface=""/>
            </a:endParaRPr>
          </a:p>
          <a:p>
            <a:endParaRPr b="0" lang="en-PH" sz="1800" spc="-1" strike="noStrike">
              <a:latin typeface=""/>
              <a:ea typeface=""/>
            </a:endParaRPr>
          </a:p>
          <a:p>
            <a:r>
              <a:rPr b="1" lang="en-PH" sz="1800" spc="-1" strike="noStrike">
                <a:solidFill>
                  <a:srgbClr val="000000"/>
                </a:solidFill>
                <a:latin typeface="Lato"/>
                <a:ea typeface=""/>
              </a:rPr>
              <a:t>Mga Halimbawa:</a:t>
            </a:r>
            <a:r>
              <a:rPr b="0" lang="en-PH" sz="1800" spc="-1" strike="noStrike">
                <a:solidFill>
                  <a:srgbClr val="000000"/>
                </a:solidFill>
                <a:latin typeface="Lato"/>
                <a:ea typeface=""/>
              </a:rPr>
              <a:t> </a:t>
            </a:r>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r>
              <a:rPr b="1" lang="en-PH" sz="1800" spc="-1" strike="noStrike" u="sng">
                <a:solidFill>
                  <a:srgbClr val="000000"/>
                </a:solidFill>
                <a:uFillTx/>
                <a:latin typeface="Lato"/>
                <a:ea typeface=""/>
              </a:rPr>
              <a:t>Sa silid-piitan</a:t>
            </a:r>
            <a:r>
              <a:rPr b="0" lang="en-PH" sz="1800" spc="-1" strike="noStrike">
                <a:solidFill>
                  <a:srgbClr val="000000"/>
                </a:solidFill>
                <a:latin typeface="Lato"/>
                <a:ea typeface=""/>
              </a:rPr>
              <a:t> siya </a:t>
            </a:r>
            <a:r>
              <a:rPr b="1" lang="en-PH" sz="1800" spc="-1" strike="noStrike">
                <a:solidFill>
                  <a:srgbClr val="000000"/>
                </a:solidFill>
                <a:latin typeface="Lato"/>
                <a:ea typeface=""/>
              </a:rPr>
              <a:t>nagsusulat</a:t>
            </a:r>
            <a:r>
              <a:rPr b="0" lang="en-PH" sz="1800" spc="-1" strike="noStrike">
                <a:solidFill>
                  <a:srgbClr val="000000"/>
                </a:solidFill>
                <a:latin typeface="Lato"/>
                <a:ea typeface=""/>
              </a:rPr>
              <a:t> sa kaniyang kuwaderno ng mga pangyayari sa kaniyang buhay upang maipahayag ang kaniyang damdamin.</a:t>
            </a:r>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r>
              <a:rPr b="1" lang="en-PH" sz="1800" spc="-1" strike="noStrike" u="sng">
                <a:solidFill>
                  <a:srgbClr val="000000"/>
                </a:solidFill>
                <a:uFillTx/>
                <a:latin typeface="Lato"/>
                <a:ea typeface=""/>
              </a:rPr>
              <a:t>Sa Calamba</a:t>
            </a:r>
            <a:r>
              <a:rPr b="0" lang="en-PH" sz="1800" spc="-1" strike="noStrike">
                <a:solidFill>
                  <a:srgbClr val="000000"/>
                </a:solidFill>
                <a:latin typeface="Lato"/>
                <a:ea typeface=""/>
              </a:rPr>
              <a:t> niya </a:t>
            </a:r>
            <a:r>
              <a:rPr b="1" lang="en-PH" sz="1800" spc="-1" strike="noStrike">
                <a:solidFill>
                  <a:srgbClr val="000000"/>
                </a:solidFill>
                <a:latin typeface="Lato"/>
                <a:ea typeface=""/>
              </a:rPr>
              <a:t>nakilala</a:t>
            </a:r>
            <a:r>
              <a:rPr b="0" lang="en-PH" sz="1800" spc="-1" strike="noStrike">
                <a:solidFill>
                  <a:srgbClr val="000000"/>
                </a:solidFill>
                <a:latin typeface="Lato"/>
                <a:ea typeface=""/>
              </a:rPr>
              <a:t> ang kapatid ng kaniyang piniling tagapagtanggol na si Don Luis Taviel de Andrade, unang tenyente sa Sandatahang Lakas.</a:t>
            </a:r>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r>
              <a:rPr b="1" lang="en-PH" sz="1800" spc="-1" strike="noStrike">
                <a:solidFill>
                  <a:srgbClr val="000000"/>
                </a:solidFill>
                <a:latin typeface="Lato"/>
                <a:ea typeface=""/>
              </a:rPr>
              <a:t>Sa kaniyang selda,</a:t>
            </a:r>
            <a:r>
              <a:rPr b="0" lang="en-PH" sz="1800" spc="-1" strike="noStrike">
                <a:solidFill>
                  <a:srgbClr val="000000"/>
                </a:solidFill>
                <a:latin typeface="Lato"/>
                <a:ea typeface=""/>
              </a:rPr>
              <a:t> </a:t>
            </a:r>
            <a:r>
              <a:rPr b="1" lang="en-PH" sz="1800" spc="-1" strike="noStrike">
                <a:solidFill>
                  <a:srgbClr val="000000"/>
                </a:solidFill>
                <a:latin typeface="Lato"/>
                <a:ea typeface=""/>
              </a:rPr>
              <a:t>binasa</a:t>
            </a:r>
            <a:r>
              <a:rPr b="0" lang="en-PH" sz="1800" spc="-1" strike="noStrike">
                <a:solidFill>
                  <a:srgbClr val="000000"/>
                </a:solidFill>
                <a:latin typeface="Lato"/>
                <a:ea typeface=""/>
              </a:rPr>
              <a:t> ang kaniyang kaso at inakusahang naging “pangunahing tagapagtatag ng insureksiyong Pilipino.”</a:t>
            </a:r>
            <a:endParaRPr b="0" lang="en-PH" sz="1800" spc="-1" strike="noStrike">
              <a:latin typeface=""/>
              <a:ea typeface=""/>
            </a:endParaRPr>
          </a:p>
        </p:txBody>
      </p:sp>
      <p:sp>
        <p:nvSpPr>
          <p:cNvPr id="152" name="PlaceHolder 14"/>
          <p:cNvSpPr/>
          <p:nvPr/>
        </p:nvSpPr>
        <p:spPr>
          <a:xfrm>
            <a:off x="252000" y="-540000"/>
            <a:ext cx="10506960" cy="23367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PANG-ABAY NA PANLUNAN</a:t>
            </a:r>
            <a:endParaRPr b="0" lang="en-PH" sz="3600" spc="-1" strike="noStrike">
              <a:latin typeface="Arial"/>
            </a:endParaRPr>
          </a:p>
        </p:txBody>
      </p:sp>
      <p:sp>
        <p:nvSpPr>
          <p:cNvPr id="153" name=""/>
          <p:cNvSpPr/>
          <p:nvPr/>
        </p:nvSpPr>
        <p:spPr>
          <a:xfrm rot="21259200">
            <a:off x="1813680" y="2941920"/>
            <a:ext cx="1608480" cy="360000"/>
          </a:xfrm>
          <a:custGeom>
            <a:avLst/>
            <a:gdLst/>
            <a:ahLst/>
            <a:rect l="0" t="0" r="r" b="b"/>
            <a:pathLst>
              <a:path w="4629" h="868">
                <a:moveTo>
                  <a:pt x="4045" y="740"/>
                </a:moveTo>
                <a:lnTo>
                  <a:pt x="4097" y="720"/>
                </a:lnTo>
                <a:lnTo>
                  <a:pt x="4145" y="700"/>
                </a:lnTo>
                <a:lnTo>
                  <a:pt x="4187" y="678"/>
                </a:lnTo>
                <a:lnTo>
                  <a:pt x="4225" y="655"/>
                </a:lnTo>
                <a:lnTo>
                  <a:pt x="4258" y="632"/>
                </a:lnTo>
                <a:lnTo>
                  <a:pt x="4285" y="609"/>
                </a:lnTo>
                <a:lnTo>
                  <a:pt x="4309" y="586"/>
                </a:lnTo>
                <a:lnTo>
                  <a:pt x="4325" y="564"/>
                </a:lnTo>
                <a:lnTo>
                  <a:pt x="4338" y="539"/>
                </a:lnTo>
                <a:lnTo>
                  <a:pt x="4345" y="516"/>
                </a:lnTo>
                <a:lnTo>
                  <a:pt x="4346" y="492"/>
                </a:lnTo>
                <a:lnTo>
                  <a:pt x="4342" y="468"/>
                </a:lnTo>
                <a:lnTo>
                  <a:pt x="4333" y="445"/>
                </a:lnTo>
                <a:lnTo>
                  <a:pt x="4319" y="421"/>
                </a:lnTo>
                <a:lnTo>
                  <a:pt x="4299" y="398"/>
                </a:lnTo>
                <a:lnTo>
                  <a:pt x="4274" y="376"/>
                </a:lnTo>
                <a:lnTo>
                  <a:pt x="4244" y="353"/>
                </a:lnTo>
                <a:lnTo>
                  <a:pt x="4209" y="330"/>
                </a:lnTo>
                <a:lnTo>
                  <a:pt x="4169" y="308"/>
                </a:lnTo>
                <a:lnTo>
                  <a:pt x="4125" y="287"/>
                </a:lnTo>
                <a:lnTo>
                  <a:pt x="4075" y="266"/>
                </a:lnTo>
                <a:lnTo>
                  <a:pt x="4020" y="245"/>
                </a:lnTo>
                <a:lnTo>
                  <a:pt x="3962" y="226"/>
                </a:lnTo>
                <a:lnTo>
                  <a:pt x="3899" y="207"/>
                </a:lnTo>
                <a:lnTo>
                  <a:pt x="3832" y="189"/>
                </a:lnTo>
                <a:lnTo>
                  <a:pt x="3761" y="171"/>
                </a:lnTo>
                <a:lnTo>
                  <a:pt x="3685" y="154"/>
                </a:lnTo>
                <a:lnTo>
                  <a:pt x="3607" y="140"/>
                </a:lnTo>
                <a:lnTo>
                  <a:pt x="3525" y="125"/>
                </a:lnTo>
                <a:lnTo>
                  <a:pt x="3439" y="111"/>
                </a:lnTo>
                <a:lnTo>
                  <a:pt x="3351" y="97"/>
                </a:lnTo>
                <a:lnTo>
                  <a:pt x="3258" y="85"/>
                </a:lnTo>
                <a:lnTo>
                  <a:pt x="3165" y="75"/>
                </a:lnTo>
                <a:lnTo>
                  <a:pt x="3069" y="65"/>
                </a:lnTo>
                <a:lnTo>
                  <a:pt x="2971" y="56"/>
                </a:lnTo>
                <a:lnTo>
                  <a:pt x="2870" y="48"/>
                </a:lnTo>
                <a:lnTo>
                  <a:pt x="2768" y="41"/>
                </a:lnTo>
                <a:lnTo>
                  <a:pt x="2665" y="36"/>
                </a:lnTo>
                <a:lnTo>
                  <a:pt x="2561" y="33"/>
                </a:lnTo>
                <a:lnTo>
                  <a:pt x="2456" y="30"/>
                </a:lnTo>
                <a:lnTo>
                  <a:pt x="2351" y="28"/>
                </a:lnTo>
                <a:lnTo>
                  <a:pt x="2244" y="27"/>
                </a:lnTo>
                <a:lnTo>
                  <a:pt x="2140" y="28"/>
                </a:lnTo>
                <a:lnTo>
                  <a:pt x="2033" y="29"/>
                </a:lnTo>
                <a:lnTo>
                  <a:pt x="1928" y="32"/>
                </a:lnTo>
                <a:lnTo>
                  <a:pt x="1823" y="37"/>
                </a:lnTo>
                <a:lnTo>
                  <a:pt x="1720" y="42"/>
                </a:lnTo>
                <a:lnTo>
                  <a:pt x="1618" y="48"/>
                </a:lnTo>
                <a:lnTo>
                  <a:pt x="1517" y="56"/>
                </a:lnTo>
                <a:lnTo>
                  <a:pt x="1420" y="65"/>
                </a:lnTo>
                <a:lnTo>
                  <a:pt x="1322" y="74"/>
                </a:lnTo>
                <a:lnTo>
                  <a:pt x="1228" y="86"/>
                </a:lnTo>
                <a:lnTo>
                  <a:pt x="1136" y="97"/>
                </a:lnTo>
                <a:lnTo>
                  <a:pt x="1047" y="110"/>
                </a:lnTo>
                <a:lnTo>
                  <a:pt x="961" y="124"/>
                </a:lnTo>
                <a:lnTo>
                  <a:pt x="878" y="139"/>
                </a:lnTo>
                <a:lnTo>
                  <a:pt x="799" y="156"/>
                </a:lnTo>
                <a:lnTo>
                  <a:pt x="723" y="171"/>
                </a:lnTo>
                <a:lnTo>
                  <a:pt x="651" y="189"/>
                </a:lnTo>
                <a:lnTo>
                  <a:pt x="582" y="208"/>
                </a:lnTo>
                <a:lnTo>
                  <a:pt x="518" y="227"/>
                </a:lnTo>
                <a:lnTo>
                  <a:pt x="458" y="246"/>
                </a:lnTo>
                <a:lnTo>
                  <a:pt x="403" y="266"/>
                </a:lnTo>
                <a:lnTo>
                  <a:pt x="353" y="287"/>
                </a:lnTo>
                <a:lnTo>
                  <a:pt x="306" y="309"/>
                </a:lnTo>
                <a:lnTo>
                  <a:pt x="266" y="330"/>
                </a:lnTo>
                <a:lnTo>
                  <a:pt x="230" y="353"/>
                </a:lnTo>
                <a:lnTo>
                  <a:pt x="198" y="375"/>
                </a:lnTo>
                <a:lnTo>
                  <a:pt x="172" y="398"/>
                </a:lnTo>
                <a:lnTo>
                  <a:pt x="152" y="422"/>
                </a:lnTo>
                <a:lnTo>
                  <a:pt x="136" y="445"/>
                </a:lnTo>
                <a:lnTo>
                  <a:pt x="126" y="469"/>
                </a:lnTo>
                <a:lnTo>
                  <a:pt x="121" y="492"/>
                </a:lnTo>
                <a:lnTo>
                  <a:pt x="121" y="516"/>
                </a:lnTo>
                <a:lnTo>
                  <a:pt x="126" y="540"/>
                </a:lnTo>
                <a:lnTo>
                  <a:pt x="137" y="563"/>
                </a:lnTo>
                <a:lnTo>
                  <a:pt x="17" y="567"/>
                </a:lnTo>
                <a:lnTo>
                  <a:pt x="6" y="542"/>
                </a:lnTo>
                <a:lnTo>
                  <a:pt x="0" y="517"/>
                </a:lnTo>
                <a:lnTo>
                  <a:pt x="0" y="492"/>
                </a:lnTo>
                <a:lnTo>
                  <a:pt x="5" y="468"/>
                </a:lnTo>
                <a:lnTo>
                  <a:pt x="16" y="443"/>
                </a:lnTo>
                <a:lnTo>
                  <a:pt x="32" y="417"/>
                </a:lnTo>
                <a:lnTo>
                  <a:pt x="54" y="393"/>
                </a:lnTo>
                <a:lnTo>
                  <a:pt x="82" y="369"/>
                </a:lnTo>
                <a:lnTo>
                  <a:pt x="114" y="345"/>
                </a:lnTo>
                <a:lnTo>
                  <a:pt x="153" y="321"/>
                </a:lnTo>
                <a:lnTo>
                  <a:pt x="196" y="298"/>
                </a:lnTo>
                <a:lnTo>
                  <a:pt x="245" y="275"/>
                </a:lnTo>
                <a:lnTo>
                  <a:pt x="298" y="253"/>
                </a:lnTo>
                <a:lnTo>
                  <a:pt x="355" y="232"/>
                </a:lnTo>
                <a:lnTo>
                  <a:pt x="419" y="211"/>
                </a:lnTo>
                <a:lnTo>
                  <a:pt x="487" y="190"/>
                </a:lnTo>
                <a:lnTo>
                  <a:pt x="558" y="171"/>
                </a:lnTo>
                <a:lnTo>
                  <a:pt x="634" y="153"/>
                </a:lnTo>
                <a:lnTo>
                  <a:pt x="715" y="135"/>
                </a:lnTo>
                <a:lnTo>
                  <a:pt x="799" y="119"/>
                </a:lnTo>
                <a:lnTo>
                  <a:pt x="886" y="103"/>
                </a:lnTo>
                <a:lnTo>
                  <a:pt x="977" y="88"/>
                </a:lnTo>
                <a:lnTo>
                  <a:pt x="1072" y="75"/>
                </a:lnTo>
                <a:lnTo>
                  <a:pt x="1170" y="61"/>
                </a:lnTo>
                <a:lnTo>
                  <a:pt x="1269" y="51"/>
                </a:lnTo>
                <a:lnTo>
                  <a:pt x="1372" y="40"/>
                </a:lnTo>
                <a:lnTo>
                  <a:pt x="1475" y="31"/>
                </a:lnTo>
                <a:lnTo>
                  <a:pt x="1581" y="23"/>
                </a:lnTo>
                <a:lnTo>
                  <a:pt x="1690" y="16"/>
                </a:lnTo>
                <a:lnTo>
                  <a:pt x="1800" y="10"/>
                </a:lnTo>
                <a:lnTo>
                  <a:pt x="1910" y="5"/>
                </a:lnTo>
                <a:lnTo>
                  <a:pt x="2021" y="2"/>
                </a:lnTo>
                <a:lnTo>
                  <a:pt x="2132" y="1"/>
                </a:lnTo>
                <a:lnTo>
                  <a:pt x="2244" y="0"/>
                </a:lnTo>
                <a:lnTo>
                  <a:pt x="2356" y="1"/>
                </a:lnTo>
                <a:lnTo>
                  <a:pt x="2468" y="3"/>
                </a:lnTo>
                <a:lnTo>
                  <a:pt x="2578" y="6"/>
                </a:lnTo>
                <a:lnTo>
                  <a:pt x="2688" y="10"/>
                </a:lnTo>
                <a:lnTo>
                  <a:pt x="2798" y="15"/>
                </a:lnTo>
                <a:lnTo>
                  <a:pt x="2905" y="23"/>
                </a:lnTo>
                <a:lnTo>
                  <a:pt x="3012" y="30"/>
                </a:lnTo>
                <a:lnTo>
                  <a:pt x="3115" y="40"/>
                </a:lnTo>
                <a:lnTo>
                  <a:pt x="3218" y="50"/>
                </a:lnTo>
                <a:lnTo>
                  <a:pt x="3316" y="62"/>
                </a:lnTo>
                <a:lnTo>
                  <a:pt x="3412" y="73"/>
                </a:lnTo>
                <a:lnTo>
                  <a:pt x="3506" y="88"/>
                </a:lnTo>
                <a:lnTo>
                  <a:pt x="3596" y="102"/>
                </a:lnTo>
                <a:lnTo>
                  <a:pt x="3683" y="118"/>
                </a:lnTo>
                <a:lnTo>
                  <a:pt x="3768" y="135"/>
                </a:lnTo>
                <a:lnTo>
                  <a:pt x="3847" y="152"/>
                </a:lnTo>
                <a:lnTo>
                  <a:pt x="3921" y="170"/>
                </a:lnTo>
                <a:lnTo>
                  <a:pt x="3993" y="189"/>
                </a:lnTo>
                <a:lnTo>
                  <a:pt x="4060" y="210"/>
                </a:lnTo>
                <a:lnTo>
                  <a:pt x="4121" y="230"/>
                </a:lnTo>
                <a:lnTo>
                  <a:pt x="4179" y="253"/>
                </a:lnTo>
                <a:lnTo>
                  <a:pt x="4232" y="274"/>
                </a:lnTo>
                <a:lnTo>
                  <a:pt x="4280" y="297"/>
                </a:lnTo>
                <a:lnTo>
                  <a:pt x="4322" y="320"/>
                </a:lnTo>
                <a:lnTo>
                  <a:pt x="4359" y="343"/>
                </a:lnTo>
                <a:lnTo>
                  <a:pt x="4391" y="367"/>
                </a:lnTo>
                <a:lnTo>
                  <a:pt x="4417" y="392"/>
                </a:lnTo>
                <a:lnTo>
                  <a:pt x="4438" y="416"/>
                </a:lnTo>
                <a:lnTo>
                  <a:pt x="4453" y="442"/>
                </a:lnTo>
                <a:lnTo>
                  <a:pt x="4463" y="466"/>
                </a:lnTo>
                <a:lnTo>
                  <a:pt x="4467" y="491"/>
                </a:lnTo>
                <a:lnTo>
                  <a:pt x="4465" y="516"/>
                </a:lnTo>
                <a:lnTo>
                  <a:pt x="4458" y="542"/>
                </a:lnTo>
                <a:lnTo>
                  <a:pt x="4445" y="566"/>
                </a:lnTo>
                <a:lnTo>
                  <a:pt x="4428" y="591"/>
                </a:lnTo>
                <a:lnTo>
                  <a:pt x="4403" y="616"/>
                </a:lnTo>
                <a:lnTo>
                  <a:pt x="4375" y="640"/>
                </a:lnTo>
                <a:lnTo>
                  <a:pt x="4340" y="664"/>
                </a:lnTo>
                <a:lnTo>
                  <a:pt x="4301" y="687"/>
                </a:lnTo>
                <a:lnTo>
                  <a:pt x="4255" y="711"/>
                </a:lnTo>
                <a:lnTo>
                  <a:pt x="4205" y="733"/>
                </a:lnTo>
                <a:lnTo>
                  <a:pt x="4149" y="754"/>
                </a:lnTo>
                <a:lnTo>
                  <a:pt x="4628" y="819"/>
                </a:lnTo>
                <a:lnTo>
                  <a:pt x="3780" y="867"/>
                </a:lnTo>
                <a:lnTo>
                  <a:pt x="3566" y="677"/>
                </a:lnTo>
                <a:lnTo>
                  <a:pt x="4045" y="740"/>
                </a:lnTo>
              </a:path>
            </a:pathLst>
          </a:custGeom>
          <a:solidFill>
            <a:srgbClr val="c9211e"/>
          </a:solidFill>
          <a:ln w="0">
            <a:solidFill>
              <a:srgbClr val="c9211e"/>
            </a:solidFill>
          </a:ln>
        </p:spPr>
        <p:style>
          <a:lnRef idx="0"/>
          <a:fillRef idx="0"/>
          <a:effectRef idx="0"/>
          <a:fontRef idx="minor"/>
        </p:style>
      </p:sp>
      <p:sp>
        <p:nvSpPr>
          <p:cNvPr id="154" name=""/>
          <p:cNvSpPr/>
          <p:nvPr/>
        </p:nvSpPr>
        <p:spPr>
          <a:xfrm rot="21484800">
            <a:off x="1424880" y="4011840"/>
            <a:ext cx="1815840" cy="360000"/>
          </a:xfrm>
          <a:custGeom>
            <a:avLst/>
            <a:gdLst/>
            <a:ahLst/>
            <a:rect l="0" t="0" r="r" b="b"/>
            <a:pathLst>
              <a:path w="5226" h="868">
                <a:moveTo>
                  <a:pt x="4567" y="741"/>
                </a:moveTo>
                <a:lnTo>
                  <a:pt x="4626" y="721"/>
                </a:lnTo>
                <a:lnTo>
                  <a:pt x="4680" y="701"/>
                </a:lnTo>
                <a:lnTo>
                  <a:pt x="4729" y="679"/>
                </a:lnTo>
                <a:lnTo>
                  <a:pt x="4770" y="657"/>
                </a:lnTo>
                <a:lnTo>
                  <a:pt x="4807" y="633"/>
                </a:lnTo>
                <a:lnTo>
                  <a:pt x="4839" y="610"/>
                </a:lnTo>
                <a:lnTo>
                  <a:pt x="4865" y="587"/>
                </a:lnTo>
                <a:lnTo>
                  <a:pt x="4885" y="565"/>
                </a:lnTo>
                <a:lnTo>
                  <a:pt x="4897" y="540"/>
                </a:lnTo>
                <a:lnTo>
                  <a:pt x="4905" y="517"/>
                </a:lnTo>
                <a:lnTo>
                  <a:pt x="4907" y="494"/>
                </a:lnTo>
                <a:lnTo>
                  <a:pt x="4904" y="469"/>
                </a:lnTo>
                <a:lnTo>
                  <a:pt x="4892" y="447"/>
                </a:lnTo>
                <a:lnTo>
                  <a:pt x="4876" y="422"/>
                </a:lnTo>
                <a:lnTo>
                  <a:pt x="4854" y="400"/>
                </a:lnTo>
                <a:lnTo>
                  <a:pt x="4827" y="377"/>
                </a:lnTo>
                <a:lnTo>
                  <a:pt x="4792" y="354"/>
                </a:lnTo>
                <a:lnTo>
                  <a:pt x="4753" y="331"/>
                </a:lnTo>
                <a:lnTo>
                  <a:pt x="4708" y="310"/>
                </a:lnTo>
                <a:lnTo>
                  <a:pt x="4658" y="288"/>
                </a:lnTo>
                <a:lnTo>
                  <a:pt x="4601" y="266"/>
                </a:lnTo>
                <a:lnTo>
                  <a:pt x="4540" y="246"/>
                </a:lnTo>
                <a:lnTo>
                  <a:pt x="4473" y="227"/>
                </a:lnTo>
                <a:lnTo>
                  <a:pt x="4402" y="208"/>
                </a:lnTo>
                <a:lnTo>
                  <a:pt x="4327" y="190"/>
                </a:lnTo>
                <a:lnTo>
                  <a:pt x="4246" y="171"/>
                </a:lnTo>
                <a:lnTo>
                  <a:pt x="4162" y="155"/>
                </a:lnTo>
                <a:lnTo>
                  <a:pt x="4072" y="140"/>
                </a:lnTo>
                <a:lnTo>
                  <a:pt x="3980" y="125"/>
                </a:lnTo>
                <a:lnTo>
                  <a:pt x="3883" y="111"/>
                </a:lnTo>
                <a:lnTo>
                  <a:pt x="3783" y="98"/>
                </a:lnTo>
                <a:lnTo>
                  <a:pt x="3681" y="86"/>
                </a:lnTo>
                <a:lnTo>
                  <a:pt x="3574" y="75"/>
                </a:lnTo>
                <a:lnTo>
                  <a:pt x="3466" y="66"/>
                </a:lnTo>
                <a:lnTo>
                  <a:pt x="3356" y="56"/>
                </a:lnTo>
                <a:lnTo>
                  <a:pt x="3241" y="48"/>
                </a:lnTo>
                <a:lnTo>
                  <a:pt x="3127" y="41"/>
                </a:lnTo>
                <a:lnTo>
                  <a:pt x="3010" y="36"/>
                </a:lnTo>
                <a:lnTo>
                  <a:pt x="2892" y="32"/>
                </a:lnTo>
                <a:lnTo>
                  <a:pt x="2774" y="30"/>
                </a:lnTo>
                <a:lnTo>
                  <a:pt x="2655" y="28"/>
                </a:lnTo>
                <a:lnTo>
                  <a:pt x="2535" y="27"/>
                </a:lnTo>
                <a:lnTo>
                  <a:pt x="2416" y="27"/>
                </a:lnTo>
                <a:lnTo>
                  <a:pt x="2296" y="29"/>
                </a:lnTo>
                <a:lnTo>
                  <a:pt x="2178" y="32"/>
                </a:lnTo>
                <a:lnTo>
                  <a:pt x="2060" y="36"/>
                </a:lnTo>
                <a:lnTo>
                  <a:pt x="1943" y="41"/>
                </a:lnTo>
                <a:lnTo>
                  <a:pt x="1828" y="46"/>
                </a:lnTo>
                <a:lnTo>
                  <a:pt x="1715" y="54"/>
                </a:lnTo>
                <a:lnTo>
                  <a:pt x="1603" y="63"/>
                </a:lnTo>
                <a:lnTo>
                  <a:pt x="1493" y="73"/>
                </a:lnTo>
                <a:lnTo>
                  <a:pt x="1388" y="84"/>
                </a:lnTo>
                <a:lnTo>
                  <a:pt x="1283" y="96"/>
                </a:lnTo>
                <a:lnTo>
                  <a:pt x="1183" y="108"/>
                </a:lnTo>
                <a:lnTo>
                  <a:pt x="1085" y="122"/>
                </a:lnTo>
                <a:lnTo>
                  <a:pt x="992" y="137"/>
                </a:lnTo>
                <a:lnTo>
                  <a:pt x="901" y="153"/>
                </a:lnTo>
                <a:lnTo>
                  <a:pt x="816" y="169"/>
                </a:lnTo>
                <a:lnTo>
                  <a:pt x="735" y="187"/>
                </a:lnTo>
                <a:lnTo>
                  <a:pt x="657" y="205"/>
                </a:lnTo>
                <a:lnTo>
                  <a:pt x="585" y="224"/>
                </a:lnTo>
                <a:lnTo>
                  <a:pt x="518" y="243"/>
                </a:lnTo>
                <a:lnTo>
                  <a:pt x="455" y="263"/>
                </a:lnTo>
                <a:lnTo>
                  <a:pt x="398" y="284"/>
                </a:lnTo>
                <a:lnTo>
                  <a:pt x="347" y="306"/>
                </a:lnTo>
                <a:lnTo>
                  <a:pt x="300" y="328"/>
                </a:lnTo>
                <a:lnTo>
                  <a:pt x="259" y="350"/>
                </a:lnTo>
                <a:lnTo>
                  <a:pt x="224" y="372"/>
                </a:lnTo>
                <a:lnTo>
                  <a:pt x="195" y="395"/>
                </a:lnTo>
                <a:lnTo>
                  <a:pt x="172" y="419"/>
                </a:lnTo>
                <a:lnTo>
                  <a:pt x="153" y="442"/>
                </a:lnTo>
                <a:lnTo>
                  <a:pt x="141" y="467"/>
                </a:lnTo>
                <a:lnTo>
                  <a:pt x="136" y="489"/>
                </a:lnTo>
                <a:lnTo>
                  <a:pt x="137" y="513"/>
                </a:lnTo>
                <a:lnTo>
                  <a:pt x="143" y="538"/>
                </a:lnTo>
                <a:lnTo>
                  <a:pt x="154" y="560"/>
                </a:lnTo>
                <a:lnTo>
                  <a:pt x="21" y="565"/>
                </a:lnTo>
                <a:lnTo>
                  <a:pt x="8" y="539"/>
                </a:lnTo>
                <a:lnTo>
                  <a:pt x="1" y="514"/>
                </a:lnTo>
                <a:lnTo>
                  <a:pt x="0" y="489"/>
                </a:lnTo>
                <a:lnTo>
                  <a:pt x="6" y="464"/>
                </a:lnTo>
                <a:lnTo>
                  <a:pt x="18" y="439"/>
                </a:lnTo>
                <a:lnTo>
                  <a:pt x="37" y="414"/>
                </a:lnTo>
                <a:lnTo>
                  <a:pt x="62" y="390"/>
                </a:lnTo>
                <a:lnTo>
                  <a:pt x="93" y="365"/>
                </a:lnTo>
                <a:lnTo>
                  <a:pt x="129" y="341"/>
                </a:lnTo>
                <a:lnTo>
                  <a:pt x="172" y="318"/>
                </a:lnTo>
                <a:lnTo>
                  <a:pt x="221" y="295"/>
                </a:lnTo>
                <a:lnTo>
                  <a:pt x="277" y="272"/>
                </a:lnTo>
                <a:lnTo>
                  <a:pt x="337" y="250"/>
                </a:lnTo>
                <a:lnTo>
                  <a:pt x="402" y="229"/>
                </a:lnTo>
                <a:lnTo>
                  <a:pt x="474" y="208"/>
                </a:lnTo>
                <a:lnTo>
                  <a:pt x="551" y="188"/>
                </a:lnTo>
                <a:lnTo>
                  <a:pt x="631" y="170"/>
                </a:lnTo>
                <a:lnTo>
                  <a:pt x="717" y="150"/>
                </a:lnTo>
                <a:lnTo>
                  <a:pt x="809" y="133"/>
                </a:lnTo>
                <a:lnTo>
                  <a:pt x="903" y="116"/>
                </a:lnTo>
                <a:lnTo>
                  <a:pt x="1002" y="101"/>
                </a:lnTo>
                <a:lnTo>
                  <a:pt x="1105" y="86"/>
                </a:lnTo>
                <a:lnTo>
                  <a:pt x="1211" y="73"/>
                </a:lnTo>
                <a:lnTo>
                  <a:pt x="1321" y="59"/>
                </a:lnTo>
                <a:lnTo>
                  <a:pt x="1434" y="49"/>
                </a:lnTo>
                <a:lnTo>
                  <a:pt x="1549" y="39"/>
                </a:lnTo>
                <a:lnTo>
                  <a:pt x="1667" y="30"/>
                </a:lnTo>
                <a:lnTo>
                  <a:pt x="1787" y="22"/>
                </a:lnTo>
                <a:lnTo>
                  <a:pt x="1908" y="15"/>
                </a:lnTo>
                <a:lnTo>
                  <a:pt x="2032" y="9"/>
                </a:lnTo>
                <a:lnTo>
                  <a:pt x="2157" y="5"/>
                </a:lnTo>
                <a:lnTo>
                  <a:pt x="2282" y="1"/>
                </a:lnTo>
                <a:lnTo>
                  <a:pt x="2408" y="0"/>
                </a:lnTo>
                <a:lnTo>
                  <a:pt x="2534" y="0"/>
                </a:lnTo>
                <a:lnTo>
                  <a:pt x="2661" y="1"/>
                </a:lnTo>
                <a:lnTo>
                  <a:pt x="2787" y="2"/>
                </a:lnTo>
                <a:lnTo>
                  <a:pt x="2912" y="5"/>
                </a:lnTo>
                <a:lnTo>
                  <a:pt x="3036" y="10"/>
                </a:lnTo>
                <a:lnTo>
                  <a:pt x="3159" y="15"/>
                </a:lnTo>
                <a:lnTo>
                  <a:pt x="3282" y="22"/>
                </a:lnTo>
                <a:lnTo>
                  <a:pt x="3400" y="30"/>
                </a:lnTo>
                <a:lnTo>
                  <a:pt x="3518" y="40"/>
                </a:lnTo>
                <a:lnTo>
                  <a:pt x="3633" y="50"/>
                </a:lnTo>
                <a:lnTo>
                  <a:pt x="3746" y="62"/>
                </a:lnTo>
                <a:lnTo>
                  <a:pt x="3854" y="74"/>
                </a:lnTo>
                <a:lnTo>
                  <a:pt x="3959" y="88"/>
                </a:lnTo>
                <a:lnTo>
                  <a:pt x="4061" y="103"/>
                </a:lnTo>
                <a:lnTo>
                  <a:pt x="4159" y="119"/>
                </a:lnTo>
                <a:lnTo>
                  <a:pt x="4253" y="136"/>
                </a:lnTo>
                <a:lnTo>
                  <a:pt x="4343" y="153"/>
                </a:lnTo>
                <a:lnTo>
                  <a:pt x="4428" y="171"/>
                </a:lnTo>
                <a:lnTo>
                  <a:pt x="4509" y="191"/>
                </a:lnTo>
                <a:lnTo>
                  <a:pt x="4584" y="211"/>
                </a:lnTo>
                <a:lnTo>
                  <a:pt x="4654" y="232"/>
                </a:lnTo>
                <a:lnTo>
                  <a:pt x="4720" y="253"/>
                </a:lnTo>
                <a:lnTo>
                  <a:pt x="4778" y="276"/>
                </a:lnTo>
                <a:lnTo>
                  <a:pt x="4831" y="299"/>
                </a:lnTo>
                <a:lnTo>
                  <a:pt x="4880" y="322"/>
                </a:lnTo>
                <a:lnTo>
                  <a:pt x="4921" y="345"/>
                </a:lnTo>
                <a:lnTo>
                  <a:pt x="4957" y="368"/>
                </a:lnTo>
                <a:lnTo>
                  <a:pt x="4987" y="393"/>
                </a:lnTo>
                <a:lnTo>
                  <a:pt x="5010" y="418"/>
                </a:lnTo>
                <a:lnTo>
                  <a:pt x="5028" y="443"/>
                </a:lnTo>
                <a:lnTo>
                  <a:pt x="5039" y="468"/>
                </a:lnTo>
                <a:lnTo>
                  <a:pt x="5043" y="493"/>
                </a:lnTo>
                <a:lnTo>
                  <a:pt x="5041" y="518"/>
                </a:lnTo>
                <a:lnTo>
                  <a:pt x="5033" y="543"/>
                </a:lnTo>
                <a:lnTo>
                  <a:pt x="5020" y="567"/>
                </a:lnTo>
                <a:lnTo>
                  <a:pt x="4999" y="593"/>
                </a:lnTo>
                <a:lnTo>
                  <a:pt x="4972" y="617"/>
                </a:lnTo>
                <a:lnTo>
                  <a:pt x="4938" y="642"/>
                </a:lnTo>
                <a:lnTo>
                  <a:pt x="4899" y="664"/>
                </a:lnTo>
                <a:lnTo>
                  <a:pt x="4854" y="689"/>
                </a:lnTo>
                <a:lnTo>
                  <a:pt x="4804" y="711"/>
                </a:lnTo>
                <a:lnTo>
                  <a:pt x="4748" y="733"/>
                </a:lnTo>
                <a:lnTo>
                  <a:pt x="4684" y="755"/>
                </a:lnTo>
                <a:lnTo>
                  <a:pt x="5225" y="820"/>
                </a:lnTo>
                <a:lnTo>
                  <a:pt x="4266" y="867"/>
                </a:lnTo>
                <a:lnTo>
                  <a:pt x="4026" y="677"/>
                </a:lnTo>
                <a:lnTo>
                  <a:pt x="4567" y="741"/>
                </a:lnTo>
              </a:path>
            </a:pathLst>
          </a:custGeom>
          <a:solidFill>
            <a:srgbClr val="c9211e"/>
          </a:solidFill>
          <a:ln w="0">
            <a:solidFill>
              <a:srgbClr val="c9211e"/>
            </a:solidFill>
          </a:ln>
        </p:spPr>
        <p:style>
          <a:lnRef idx="0"/>
          <a:fillRef idx="0"/>
          <a:effectRef idx="0"/>
          <a:fontRef idx="minor"/>
        </p:style>
      </p:sp>
      <p:sp>
        <p:nvSpPr>
          <p:cNvPr id="155" name=""/>
          <p:cNvSpPr/>
          <p:nvPr/>
        </p:nvSpPr>
        <p:spPr>
          <a:xfrm rot="21259200">
            <a:off x="1965600" y="5149440"/>
            <a:ext cx="1440000" cy="360000"/>
          </a:xfrm>
          <a:custGeom>
            <a:avLst/>
            <a:gdLst/>
            <a:ahLst/>
            <a:rect l="0" t="0" r="r" b="b"/>
            <a:pathLst>
              <a:path w="4145" h="868">
                <a:moveTo>
                  <a:pt x="3622" y="741"/>
                </a:moveTo>
                <a:lnTo>
                  <a:pt x="3669" y="721"/>
                </a:lnTo>
                <a:lnTo>
                  <a:pt x="3711" y="700"/>
                </a:lnTo>
                <a:lnTo>
                  <a:pt x="3750" y="678"/>
                </a:lnTo>
                <a:lnTo>
                  <a:pt x="3784" y="656"/>
                </a:lnTo>
                <a:lnTo>
                  <a:pt x="3812" y="633"/>
                </a:lnTo>
                <a:lnTo>
                  <a:pt x="3838" y="610"/>
                </a:lnTo>
                <a:lnTo>
                  <a:pt x="3858" y="587"/>
                </a:lnTo>
                <a:lnTo>
                  <a:pt x="3874" y="563"/>
                </a:lnTo>
                <a:lnTo>
                  <a:pt x="3884" y="539"/>
                </a:lnTo>
                <a:lnTo>
                  <a:pt x="3891" y="517"/>
                </a:lnTo>
                <a:lnTo>
                  <a:pt x="3892" y="493"/>
                </a:lnTo>
                <a:lnTo>
                  <a:pt x="3888" y="468"/>
                </a:lnTo>
                <a:lnTo>
                  <a:pt x="3880" y="446"/>
                </a:lnTo>
                <a:lnTo>
                  <a:pt x="3866" y="422"/>
                </a:lnTo>
                <a:lnTo>
                  <a:pt x="3850" y="398"/>
                </a:lnTo>
                <a:lnTo>
                  <a:pt x="3828" y="376"/>
                </a:lnTo>
                <a:lnTo>
                  <a:pt x="3801" y="352"/>
                </a:lnTo>
                <a:lnTo>
                  <a:pt x="3770" y="331"/>
                </a:lnTo>
                <a:lnTo>
                  <a:pt x="3734" y="309"/>
                </a:lnTo>
                <a:lnTo>
                  <a:pt x="3694" y="287"/>
                </a:lnTo>
                <a:lnTo>
                  <a:pt x="3649" y="266"/>
                </a:lnTo>
                <a:lnTo>
                  <a:pt x="3600" y="246"/>
                </a:lnTo>
                <a:lnTo>
                  <a:pt x="3547" y="226"/>
                </a:lnTo>
                <a:lnTo>
                  <a:pt x="3491" y="207"/>
                </a:lnTo>
                <a:lnTo>
                  <a:pt x="3431" y="189"/>
                </a:lnTo>
                <a:lnTo>
                  <a:pt x="3367" y="171"/>
                </a:lnTo>
                <a:lnTo>
                  <a:pt x="3301" y="155"/>
                </a:lnTo>
                <a:lnTo>
                  <a:pt x="3229" y="140"/>
                </a:lnTo>
                <a:lnTo>
                  <a:pt x="3155" y="124"/>
                </a:lnTo>
                <a:lnTo>
                  <a:pt x="3079" y="111"/>
                </a:lnTo>
                <a:lnTo>
                  <a:pt x="3000" y="98"/>
                </a:lnTo>
                <a:lnTo>
                  <a:pt x="2919" y="86"/>
                </a:lnTo>
                <a:lnTo>
                  <a:pt x="2834" y="75"/>
                </a:lnTo>
                <a:lnTo>
                  <a:pt x="2748" y="65"/>
                </a:lnTo>
                <a:lnTo>
                  <a:pt x="2660" y="57"/>
                </a:lnTo>
                <a:lnTo>
                  <a:pt x="2571" y="49"/>
                </a:lnTo>
                <a:lnTo>
                  <a:pt x="2479" y="42"/>
                </a:lnTo>
                <a:lnTo>
                  <a:pt x="2387" y="37"/>
                </a:lnTo>
                <a:lnTo>
                  <a:pt x="2294" y="33"/>
                </a:lnTo>
                <a:lnTo>
                  <a:pt x="2200" y="30"/>
                </a:lnTo>
                <a:lnTo>
                  <a:pt x="2105" y="28"/>
                </a:lnTo>
                <a:lnTo>
                  <a:pt x="2010" y="27"/>
                </a:lnTo>
                <a:lnTo>
                  <a:pt x="1915" y="28"/>
                </a:lnTo>
                <a:lnTo>
                  <a:pt x="1821" y="30"/>
                </a:lnTo>
                <a:lnTo>
                  <a:pt x="1727" y="32"/>
                </a:lnTo>
                <a:lnTo>
                  <a:pt x="1633" y="37"/>
                </a:lnTo>
                <a:lnTo>
                  <a:pt x="1541" y="42"/>
                </a:lnTo>
                <a:lnTo>
                  <a:pt x="1449" y="48"/>
                </a:lnTo>
                <a:lnTo>
                  <a:pt x="1359" y="57"/>
                </a:lnTo>
                <a:lnTo>
                  <a:pt x="1271" y="64"/>
                </a:lnTo>
                <a:lnTo>
                  <a:pt x="1184" y="75"/>
                </a:lnTo>
                <a:lnTo>
                  <a:pt x="1100" y="86"/>
                </a:lnTo>
                <a:lnTo>
                  <a:pt x="1017" y="98"/>
                </a:lnTo>
                <a:lnTo>
                  <a:pt x="937" y="110"/>
                </a:lnTo>
                <a:lnTo>
                  <a:pt x="860" y="124"/>
                </a:lnTo>
                <a:lnTo>
                  <a:pt x="786" y="139"/>
                </a:lnTo>
                <a:lnTo>
                  <a:pt x="715" y="155"/>
                </a:lnTo>
                <a:lnTo>
                  <a:pt x="647" y="171"/>
                </a:lnTo>
                <a:lnTo>
                  <a:pt x="582" y="190"/>
                </a:lnTo>
                <a:lnTo>
                  <a:pt x="521" y="208"/>
                </a:lnTo>
                <a:lnTo>
                  <a:pt x="464" y="226"/>
                </a:lnTo>
                <a:lnTo>
                  <a:pt x="410" y="246"/>
                </a:lnTo>
                <a:lnTo>
                  <a:pt x="362" y="265"/>
                </a:lnTo>
                <a:lnTo>
                  <a:pt x="316" y="287"/>
                </a:lnTo>
                <a:lnTo>
                  <a:pt x="274" y="309"/>
                </a:lnTo>
                <a:lnTo>
                  <a:pt x="238" y="330"/>
                </a:lnTo>
                <a:lnTo>
                  <a:pt x="206" y="353"/>
                </a:lnTo>
                <a:lnTo>
                  <a:pt x="177" y="375"/>
                </a:lnTo>
                <a:lnTo>
                  <a:pt x="155" y="398"/>
                </a:lnTo>
                <a:lnTo>
                  <a:pt x="136" y="422"/>
                </a:lnTo>
                <a:lnTo>
                  <a:pt x="121" y="445"/>
                </a:lnTo>
                <a:lnTo>
                  <a:pt x="113" y="469"/>
                </a:lnTo>
                <a:lnTo>
                  <a:pt x="108" y="492"/>
                </a:lnTo>
                <a:lnTo>
                  <a:pt x="109" y="516"/>
                </a:lnTo>
                <a:lnTo>
                  <a:pt x="114" y="539"/>
                </a:lnTo>
                <a:lnTo>
                  <a:pt x="123" y="562"/>
                </a:lnTo>
                <a:lnTo>
                  <a:pt x="16" y="567"/>
                </a:lnTo>
                <a:lnTo>
                  <a:pt x="6" y="542"/>
                </a:lnTo>
                <a:lnTo>
                  <a:pt x="1" y="517"/>
                </a:lnTo>
                <a:lnTo>
                  <a:pt x="0" y="492"/>
                </a:lnTo>
                <a:lnTo>
                  <a:pt x="4" y="467"/>
                </a:lnTo>
                <a:lnTo>
                  <a:pt x="15" y="442"/>
                </a:lnTo>
                <a:lnTo>
                  <a:pt x="30" y="417"/>
                </a:lnTo>
                <a:lnTo>
                  <a:pt x="49" y="393"/>
                </a:lnTo>
                <a:lnTo>
                  <a:pt x="74" y="368"/>
                </a:lnTo>
                <a:lnTo>
                  <a:pt x="103" y="344"/>
                </a:lnTo>
                <a:lnTo>
                  <a:pt x="136" y="321"/>
                </a:lnTo>
                <a:lnTo>
                  <a:pt x="176" y="298"/>
                </a:lnTo>
                <a:lnTo>
                  <a:pt x="219" y="274"/>
                </a:lnTo>
                <a:lnTo>
                  <a:pt x="268" y="253"/>
                </a:lnTo>
                <a:lnTo>
                  <a:pt x="319" y="232"/>
                </a:lnTo>
                <a:lnTo>
                  <a:pt x="375" y="210"/>
                </a:lnTo>
                <a:lnTo>
                  <a:pt x="437" y="190"/>
                </a:lnTo>
                <a:lnTo>
                  <a:pt x="501" y="171"/>
                </a:lnTo>
                <a:lnTo>
                  <a:pt x="569" y="153"/>
                </a:lnTo>
                <a:lnTo>
                  <a:pt x="641" y="135"/>
                </a:lnTo>
                <a:lnTo>
                  <a:pt x="716" y="118"/>
                </a:lnTo>
                <a:lnTo>
                  <a:pt x="794" y="103"/>
                </a:lnTo>
                <a:lnTo>
                  <a:pt x="877" y="88"/>
                </a:lnTo>
                <a:lnTo>
                  <a:pt x="960" y="75"/>
                </a:lnTo>
                <a:lnTo>
                  <a:pt x="1047" y="61"/>
                </a:lnTo>
                <a:lnTo>
                  <a:pt x="1137" y="51"/>
                </a:lnTo>
                <a:lnTo>
                  <a:pt x="1228" y="41"/>
                </a:lnTo>
                <a:lnTo>
                  <a:pt x="1321" y="31"/>
                </a:lnTo>
                <a:lnTo>
                  <a:pt x="1417" y="23"/>
                </a:lnTo>
                <a:lnTo>
                  <a:pt x="1513" y="15"/>
                </a:lnTo>
                <a:lnTo>
                  <a:pt x="1611" y="11"/>
                </a:lnTo>
                <a:lnTo>
                  <a:pt x="1710" y="6"/>
                </a:lnTo>
                <a:lnTo>
                  <a:pt x="1809" y="2"/>
                </a:lnTo>
                <a:lnTo>
                  <a:pt x="1909" y="1"/>
                </a:lnTo>
                <a:lnTo>
                  <a:pt x="2009" y="0"/>
                </a:lnTo>
                <a:lnTo>
                  <a:pt x="2110" y="1"/>
                </a:lnTo>
                <a:lnTo>
                  <a:pt x="2210" y="3"/>
                </a:lnTo>
                <a:lnTo>
                  <a:pt x="2309" y="6"/>
                </a:lnTo>
                <a:lnTo>
                  <a:pt x="2408" y="11"/>
                </a:lnTo>
                <a:lnTo>
                  <a:pt x="2506" y="15"/>
                </a:lnTo>
                <a:lnTo>
                  <a:pt x="2601" y="23"/>
                </a:lnTo>
                <a:lnTo>
                  <a:pt x="2696" y="30"/>
                </a:lnTo>
                <a:lnTo>
                  <a:pt x="2789" y="40"/>
                </a:lnTo>
                <a:lnTo>
                  <a:pt x="2880" y="50"/>
                </a:lnTo>
                <a:lnTo>
                  <a:pt x="2969" y="62"/>
                </a:lnTo>
                <a:lnTo>
                  <a:pt x="3056" y="73"/>
                </a:lnTo>
                <a:lnTo>
                  <a:pt x="3139" y="88"/>
                </a:lnTo>
                <a:lnTo>
                  <a:pt x="3220" y="103"/>
                </a:lnTo>
                <a:lnTo>
                  <a:pt x="3298" y="118"/>
                </a:lnTo>
                <a:lnTo>
                  <a:pt x="3373" y="136"/>
                </a:lnTo>
                <a:lnTo>
                  <a:pt x="3445" y="153"/>
                </a:lnTo>
                <a:lnTo>
                  <a:pt x="3511" y="171"/>
                </a:lnTo>
                <a:lnTo>
                  <a:pt x="3576" y="191"/>
                </a:lnTo>
                <a:lnTo>
                  <a:pt x="3635" y="209"/>
                </a:lnTo>
                <a:lnTo>
                  <a:pt x="3690" y="231"/>
                </a:lnTo>
                <a:lnTo>
                  <a:pt x="3742" y="253"/>
                </a:lnTo>
                <a:lnTo>
                  <a:pt x="3789" y="275"/>
                </a:lnTo>
                <a:lnTo>
                  <a:pt x="3831" y="297"/>
                </a:lnTo>
                <a:lnTo>
                  <a:pt x="3869" y="321"/>
                </a:lnTo>
                <a:lnTo>
                  <a:pt x="3902" y="343"/>
                </a:lnTo>
                <a:lnTo>
                  <a:pt x="3932" y="367"/>
                </a:lnTo>
                <a:lnTo>
                  <a:pt x="3955" y="393"/>
                </a:lnTo>
                <a:lnTo>
                  <a:pt x="3973" y="417"/>
                </a:lnTo>
                <a:lnTo>
                  <a:pt x="3987" y="442"/>
                </a:lnTo>
                <a:lnTo>
                  <a:pt x="3996" y="467"/>
                </a:lnTo>
                <a:lnTo>
                  <a:pt x="4000" y="491"/>
                </a:lnTo>
                <a:lnTo>
                  <a:pt x="3999" y="516"/>
                </a:lnTo>
                <a:lnTo>
                  <a:pt x="3992" y="542"/>
                </a:lnTo>
                <a:lnTo>
                  <a:pt x="3981" y="567"/>
                </a:lnTo>
                <a:lnTo>
                  <a:pt x="3964" y="591"/>
                </a:lnTo>
                <a:lnTo>
                  <a:pt x="3943" y="615"/>
                </a:lnTo>
                <a:lnTo>
                  <a:pt x="3917" y="641"/>
                </a:lnTo>
                <a:lnTo>
                  <a:pt x="3886" y="664"/>
                </a:lnTo>
                <a:lnTo>
                  <a:pt x="3850" y="688"/>
                </a:lnTo>
                <a:lnTo>
                  <a:pt x="3810" y="711"/>
                </a:lnTo>
                <a:lnTo>
                  <a:pt x="3766" y="733"/>
                </a:lnTo>
                <a:lnTo>
                  <a:pt x="3716" y="755"/>
                </a:lnTo>
                <a:lnTo>
                  <a:pt x="4144" y="819"/>
                </a:lnTo>
                <a:lnTo>
                  <a:pt x="3385" y="867"/>
                </a:lnTo>
                <a:lnTo>
                  <a:pt x="3194" y="678"/>
                </a:lnTo>
                <a:lnTo>
                  <a:pt x="3622" y="741"/>
                </a:lnTo>
              </a:path>
            </a:pathLst>
          </a:custGeom>
          <a:solidFill>
            <a:srgbClr val="c9211e"/>
          </a:solidFill>
          <a:ln w="0">
            <a:solidFill>
              <a:srgbClr val="c9211e"/>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
          <p:cNvSpPr/>
          <p:nvPr/>
        </p:nvSpPr>
        <p:spPr>
          <a:xfrm>
            <a:off x="-484560" y="3420000"/>
            <a:ext cx="12184560" cy="631800"/>
          </a:xfrm>
          <a:prstGeom prst="rect">
            <a:avLst/>
          </a:prstGeom>
          <a:noFill/>
          <a:ln w="0">
            <a:noFill/>
          </a:ln>
        </p:spPr>
        <p:style>
          <a:lnRef idx="0"/>
          <a:fillRef idx="0"/>
          <a:effectRef idx="0"/>
          <a:fontRef idx="minor"/>
        </p:style>
      </p:sp>
      <p:sp>
        <p:nvSpPr>
          <p:cNvPr id="157" name=""/>
          <p:cNvSpPr/>
          <p:nvPr/>
        </p:nvSpPr>
        <p:spPr>
          <a:xfrm>
            <a:off x="540000" y="3240000"/>
            <a:ext cx="10795320" cy="2515320"/>
          </a:xfrm>
          <a:prstGeom prst="rect">
            <a:avLst/>
          </a:prstGeom>
          <a:noFill/>
          <a:ln w="0">
            <a:noFill/>
          </a:ln>
        </p:spPr>
        <p:style>
          <a:lnRef idx="0"/>
          <a:fillRef idx="0"/>
          <a:effectRef idx="0"/>
          <a:fontRef idx="minor"/>
        </p:style>
      </p:sp>
      <p:sp>
        <p:nvSpPr>
          <p:cNvPr id="158" name="PlaceHolder 15"/>
          <p:cNvSpPr/>
          <p:nvPr/>
        </p:nvSpPr>
        <p:spPr>
          <a:xfrm>
            <a:off x="901800" y="1546920"/>
            <a:ext cx="10437480" cy="712440"/>
          </a:xfrm>
          <a:prstGeom prst="rect">
            <a:avLst/>
          </a:prstGeom>
          <a:noFill/>
          <a:ln w="0">
            <a:noFill/>
          </a:ln>
        </p:spPr>
        <p:style>
          <a:lnRef idx="0"/>
          <a:fillRef idx="0"/>
          <a:effectRef idx="0"/>
          <a:fontRef idx="minor"/>
        </p:style>
        <p:txBody>
          <a:bodyPr lIns="90000" rIns="90000" tIns="45000" bIns="45000" anchor="t">
            <a:noAutofit/>
          </a:bodyPr>
          <a:p>
            <a:r>
              <a:rPr b="0" lang="en-PH" sz="1200" spc="-1" strike="noStrike">
                <a:solidFill>
                  <a:srgbClr val="000000"/>
                </a:solidFill>
                <a:latin typeface=""/>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ito ay uri ng pang-abay na nagsasaad kung paano </a:t>
            </a:r>
            <a:r>
              <a:rPr b="0" lang="en-PH" sz="1800" spc="-1" strike="noStrike">
                <a:solidFill>
                  <a:srgbClr val="000000"/>
                </a:solidFill>
                <a:latin typeface="Lato"/>
                <a:ea typeface=""/>
              </a:rPr>
              <a:t>naganap o magaganap ang kilos na inilalahad ng pandiwa. Sumasagot ito sa tanong na “Paano ginawa ang kilos?”</a:t>
            </a:r>
            <a:endParaRPr b="0" lang="en-PH" sz="1800" spc="-1" strike="noStrike">
              <a:latin typeface=""/>
              <a:ea typeface=""/>
            </a:endParaRPr>
          </a:p>
          <a:p>
            <a:endParaRPr b="0" lang="en-PH" sz="1800" spc="-1" strike="noStrike">
              <a:latin typeface=""/>
              <a:ea typeface=""/>
            </a:endParaRPr>
          </a:p>
          <a:p>
            <a:r>
              <a:rPr b="1" lang="en-PH" sz="1800" spc="-1" strike="noStrike">
                <a:solidFill>
                  <a:srgbClr val="000000"/>
                </a:solidFill>
                <a:latin typeface="Lato"/>
                <a:ea typeface=""/>
              </a:rPr>
              <a:t>Mga Halimbawa:</a:t>
            </a:r>
            <a:r>
              <a:rPr b="0" lang="en-PH" sz="1800" spc="-1" strike="noStrike">
                <a:solidFill>
                  <a:srgbClr val="000000"/>
                </a:solidFill>
                <a:latin typeface="Lato"/>
                <a:ea typeface=""/>
              </a:rPr>
              <a:t> </a:t>
            </a:r>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r>
              <a:rPr b="0" lang="en-PH" sz="1800" spc="-1" strike="noStrike">
                <a:solidFill>
                  <a:srgbClr val="000000"/>
                </a:solidFill>
                <a:latin typeface="Lato"/>
                <a:ea typeface=""/>
              </a:rPr>
              <a:t>Siya ay </a:t>
            </a:r>
            <a:r>
              <a:rPr b="1" lang="en-PH" sz="1800" spc="-1" strike="noStrike" u="sng">
                <a:solidFill>
                  <a:srgbClr val="000000"/>
                </a:solidFill>
                <a:uFillTx/>
                <a:latin typeface="Lato"/>
                <a:ea typeface=""/>
              </a:rPr>
              <a:t>matapang</a:t>
            </a:r>
            <a:r>
              <a:rPr b="0" lang="en-PH" sz="1800" spc="-1" strike="noStrike">
                <a:solidFill>
                  <a:srgbClr val="000000"/>
                </a:solidFill>
                <a:latin typeface="Lato"/>
                <a:ea typeface=""/>
              </a:rPr>
              <a:t> na </a:t>
            </a:r>
            <a:r>
              <a:rPr b="1" lang="en-PH" sz="1800" spc="-1" strike="noStrike">
                <a:solidFill>
                  <a:srgbClr val="000000"/>
                </a:solidFill>
                <a:latin typeface="Lato"/>
                <a:ea typeface=""/>
              </a:rPr>
              <a:t>lumaban</a:t>
            </a:r>
            <a:r>
              <a:rPr b="0" lang="en-PH" sz="1800" spc="-1" strike="noStrike">
                <a:solidFill>
                  <a:srgbClr val="000000"/>
                </a:solidFill>
                <a:latin typeface="Lato"/>
                <a:ea typeface=""/>
              </a:rPr>
              <a:t> sa mga pang-aabuso ng mga Espanyol.</a:t>
            </a:r>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r>
              <a:rPr b="1" lang="en-PH" sz="1800" spc="-1" strike="noStrike" u="sng">
                <a:solidFill>
                  <a:srgbClr val="000000"/>
                </a:solidFill>
                <a:uFillTx/>
                <a:latin typeface="Lato"/>
                <a:ea typeface=""/>
              </a:rPr>
              <a:t>Mabilis</a:t>
            </a:r>
            <a:r>
              <a:rPr b="0" lang="en-PH" sz="1800" spc="-1" strike="noStrike">
                <a:solidFill>
                  <a:srgbClr val="000000"/>
                </a:solidFill>
                <a:latin typeface="Lato"/>
                <a:ea typeface=""/>
              </a:rPr>
              <a:t> niyang </a:t>
            </a:r>
            <a:r>
              <a:rPr b="1" lang="en-PH" sz="1800" spc="-1" strike="noStrike">
                <a:solidFill>
                  <a:srgbClr val="000000"/>
                </a:solidFill>
                <a:latin typeface="Lato"/>
                <a:ea typeface=""/>
              </a:rPr>
              <a:t>binuksan</a:t>
            </a:r>
            <a:r>
              <a:rPr b="0" lang="en-PH" sz="1800" spc="-1" strike="noStrike">
                <a:solidFill>
                  <a:srgbClr val="000000"/>
                </a:solidFill>
                <a:latin typeface="Lato"/>
                <a:ea typeface=""/>
              </a:rPr>
              <a:t> ang kaniyang talaarawan.</a:t>
            </a:r>
            <a:endParaRPr b="0" lang="en-PH" sz="1800" spc="-1" strike="noStrike">
              <a:latin typeface=""/>
              <a:ea typeface=""/>
            </a:endParaRPr>
          </a:p>
          <a:p>
            <a:endParaRPr b="0" lang="en-PH" sz="1800" spc="-1" strike="noStrike">
              <a:latin typeface=""/>
              <a:ea typeface=""/>
            </a:endParaRPr>
          </a:p>
          <a:p>
            <a:endParaRPr b="0" lang="en-PH" sz="1800" spc="-1" strike="noStrike">
              <a:latin typeface=""/>
              <a:ea typeface=""/>
            </a:endParaRPr>
          </a:p>
          <a:p>
            <a:r>
              <a:rPr b="0" lang="en-PH" sz="1800" spc="-1" strike="noStrike">
                <a:solidFill>
                  <a:srgbClr val="000000"/>
                </a:solidFill>
                <a:latin typeface="Lato"/>
                <a:ea typeface=""/>
              </a:rPr>
              <a:t>Ang kaniyang pangarap ay </a:t>
            </a:r>
            <a:r>
              <a:rPr b="1" lang="en-PH" sz="1800" spc="-1" strike="noStrike">
                <a:solidFill>
                  <a:srgbClr val="000000"/>
                </a:solidFill>
                <a:latin typeface="Lato"/>
                <a:ea typeface=""/>
              </a:rPr>
              <a:t>mamuhay</a:t>
            </a:r>
            <a:r>
              <a:rPr b="0" lang="en-PH" sz="1800" spc="-1" strike="noStrike">
                <a:solidFill>
                  <a:srgbClr val="000000"/>
                </a:solidFill>
                <a:latin typeface="Lato"/>
                <a:ea typeface=""/>
              </a:rPr>
              <a:t> </a:t>
            </a:r>
            <a:r>
              <a:rPr b="1" lang="en-PH" sz="1800" spc="-1" strike="noStrike" u="sng">
                <a:solidFill>
                  <a:srgbClr val="000000"/>
                </a:solidFill>
                <a:uFillTx/>
                <a:latin typeface="Lato"/>
                <a:ea typeface=""/>
              </a:rPr>
              <a:t>nang masagana at tahimik</a:t>
            </a:r>
            <a:r>
              <a:rPr b="0" lang="en-PH" sz="1800" spc="-1" strike="noStrike">
                <a:solidFill>
                  <a:srgbClr val="000000"/>
                </a:solidFill>
                <a:latin typeface="Lato"/>
                <a:ea typeface=""/>
              </a:rPr>
              <a:t> sa kaniyang sariling bayan.</a:t>
            </a:r>
            <a:endParaRPr b="0" lang="en-PH" sz="1800" spc="-1" strike="noStrike">
              <a:latin typeface=""/>
              <a:ea typeface=""/>
            </a:endParaRPr>
          </a:p>
        </p:txBody>
      </p:sp>
      <p:sp>
        <p:nvSpPr>
          <p:cNvPr id="159" name="PlaceHolder 16"/>
          <p:cNvSpPr/>
          <p:nvPr/>
        </p:nvSpPr>
        <p:spPr>
          <a:xfrm>
            <a:off x="252000" y="-540000"/>
            <a:ext cx="10506960" cy="23367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PANG-ABAY NA PAMARAAN</a:t>
            </a:r>
            <a:endParaRPr b="0" lang="en-PH" sz="3600" spc="-1" strike="noStrike">
              <a:latin typeface="Arial"/>
            </a:endParaRPr>
          </a:p>
        </p:txBody>
      </p:sp>
      <p:sp>
        <p:nvSpPr>
          <p:cNvPr id="160" name=""/>
          <p:cNvSpPr/>
          <p:nvPr/>
        </p:nvSpPr>
        <p:spPr>
          <a:xfrm rot="21259200">
            <a:off x="1977480" y="2958480"/>
            <a:ext cx="1608480" cy="360000"/>
          </a:xfrm>
          <a:custGeom>
            <a:avLst/>
            <a:gdLst/>
            <a:ahLst/>
            <a:rect l="0" t="0" r="r" b="b"/>
            <a:pathLst>
              <a:path w="4630" h="868">
                <a:moveTo>
                  <a:pt x="4046" y="740"/>
                </a:moveTo>
                <a:lnTo>
                  <a:pt x="4098" y="720"/>
                </a:lnTo>
                <a:lnTo>
                  <a:pt x="4145" y="700"/>
                </a:lnTo>
                <a:lnTo>
                  <a:pt x="4187" y="678"/>
                </a:lnTo>
                <a:lnTo>
                  <a:pt x="4226" y="656"/>
                </a:lnTo>
                <a:lnTo>
                  <a:pt x="4258" y="633"/>
                </a:lnTo>
                <a:lnTo>
                  <a:pt x="4286" y="609"/>
                </a:lnTo>
                <a:lnTo>
                  <a:pt x="4309" y="586"/>
                </a:lnTo>
                <a:lnTo>
                  <a:pt x="4325" y="564"/>
                </a:lnTo>
                <a:lnTo>
                  <a:pt x="4339" y="539"/>
                </a:lnTo>
                <a:lnTo>
                  <a:pt x="4345" y="517"/>
                </a:lnTo>
                <a:lnTo>
                  <a:pt x="4346" y="493"/>
                </a:lnTo>
                <a:lnTo>
                  <a:pt x="4343" y="468"/>
                </a:lnTo>
                <a:lnTo>
                  <a:pt x="4334" y="445"/>
                </a:lnTo>
                <a:lnTo>
                  <a:pt x="4319" y="422"/>
                </a:lnTo>
                <a:lnTo>
                  <a:pt x="4299" y="399"/>
                </a:lnTo>
                <a:lnTo>
                  <a:pt x="4274" y="376"/>
                </a:lnTo>
                <a:lnTo>
                  <a:pt x="4244" y="353"/>
                </a:lnTo>
                <a:lnTo>
                  <a:pt x="4209" y="330"/>
                </a:lnTo>
                <a:lnTo>
                  <a:pt x="4169" y="308"/>
                </a:lnTo>
                <a:lnTo>
                  <a:pt x="4125" y="287"/>
                </a:lnTo>
                <a:lnTo>
                  <a:pt x="4075" y="266"/>
                </a:lnTo>
                <a:lnTo>
                  <a:pt x="4021" y="246"/>
                </a:lnTo>
                <a:lnTo>
                  <a:pt x="3962" y="226"/>
                </a:lnTo>
                <a:lnTo>
                  <a:pt x="3899" y="208"/>
                </a:lnTo>
                <a:lnTo>
                  <a:pt x="3832" y="189"/>
                </a:lnTo>
                <a:lnTo>
                  <a:pt x="3761" y="171"/>
                </a:lnTo>
                <a:lnTo>
                  <a:pt x="3685" y="154"/>
                </a:lnTo>
                <a:lnTo>
                  <a:pt x="3607" y="140"/>
                </a:lnTo>
                <a:lnTo>
                  <a:pt x="3525" y="125"/>
                </a:lnTo>
                <a:lnTo>
                  <a:pt x="3439" y="111"/>
                </a:lnTo>
                <a:lnTo>
                  <a:pt x="3351" y="98"/>
                </a:lnTo>
                <a:lnTo>
                  <a:pt x="3259" y="85"/>
                </a:lnTo>
                <a:lnTo>
                  <a:pt x="3165" y="75"/>
                </a:lnTo>
                <a:lnTo>
                  <a:pt x="3069" y="65"/>
                </a:lnTo>
                <a:lnTo>
                  <a:pt x="2971" y="56"/>
                </a:lnTo>
                <a:lnTo>
                  <a:pt x="2871" y="48"/>
                </a:lnTo>
                <a:lnTo>
                  <a:pt x="2769" y="41"/>
                </a:lnTo>
                <a:lnTo>
                  <a:pt x="2666" y="36"/>
                </a:lnTo>
                <a:lnTo>
                  <a:pt x="2562" y="33"/>
                </a:lnTo>
                <a:lnTo>
                  <a:pt x="2456" y="30"/>
                </a:lnTo>
                <a:lnTo>
                  <a:pt x="2351" y="29"/>
                </a:lnTo>
                <a:lnTo>
                  <a:pt x="2245" y="27"/>
                </a:lnTo>
                <a:lnTo>
                  <a:pt x="2140" y="28"/>
                </a:lnTo>
                <a:lnTo>
                  <a:pt x="2033" y="30"/>
                </a:lnTo>
                <a:lnTo>
                  <a:pt x="1929" y="32"/>
                </a:lnTo>
                <a:lnTo>
                  <a:pt x="1824" y="37"/>
                </a:lnTo>
                <a:lnTo>
                  <a:pt x="1721" y="42"/>
                </a:lnTo>
                <a:lnTo>
                  <a:pt x="1619" y="48"/>
                </a:lnTo>
                <a:lnTo>
                  <a:pt x="1517" y="56"/>
                </a:lnTo>
                <a:lnTo>
                  <a:pt x="1420" y="65"/>
                </a:lnTo>
                <a:lnTo>
                  <a:pt x="1323" y="75"/>
                </a:lnTo>
                <a:lnTo>
                  <a:pt x="1228" y="86"/>
                </a:lnTo>
                <a:lnTo>
                  <a:pt x="1136" y="97"/>
                </a:lnTo>
                <a:lnTo>
                  <a:pt x="1047" y="110"/>
                </a:lnTo>
                <a:lnTo>
                  <a:pt x="961" y="124"/>
                </a:lnTo>
                <a:lnTo>
                  <a:pt x="878" y="139"/>
                </a:lnTo>
                <a:lnTo>
                  <a:pt x="799" y="156"/>
                </a:lnTo>
                <a:lnTo>
                  <a:pt x="723" y="171"/>
                </a:lnTo>
                <a:lnTo>
                  <a:pt x="651" y="190"/>
                </a:lnTo>
                <a:lnTo>
                  <a:pt x="582" y="208"/>
                </a:lnTo>
                <a:lnTo>
                  <a:pt x="518" y="227"/>
                </a:lnTo>
                <a:lnTo>
                  <a:pt x="459" y="246"/>
                </a:lnTo>
                <a:lnTo>
                  <a:pt x="404" y="266"/>
                </a:lnTo>
                <a:lnTo>
                  <a:pt x="353" y="287"/>
                </a:lnTo>
                <a:lnTo>
                  <a:pt x="307" y="310"/>
                </a:lnTo>
                <a:lnTo>
                  <a:pt x="267" y="331"/>
                </a:lnTo>
                <a:lnTo>
                  <a:pt x="230" y="353"/>
                </a:lnTo>
                <a:lnTo>
                  <a:pt x="198" y="375"/>
                </a:lnTo>
                <a:lnTo>
                  <a:pt x="173" y="398"/>
                </a:lnTo>
                <a:lnTo>
                  <a:pt x="152" y="422"/>
                </a:lnTo>
                <a:lnTo>
                  <a:pt x="137" y="446"/>
                </a:lnTo>
                <a:lnTo>
                  <a:pt x="126" y="470"/>
                </a:lnTo>
                <a:lnTo>
                  <a:pt x="121" y="492"/>
                </a:lnTo>
                <a:lnTo>
                  <a:pt x="122" y="516"/>
                </a:lnTo>
                <a:lnTo>
                  <a:pt x="126" y="540"/>
                </a:lnTo>
                <a:lnTo>
                  <a:pt x="137" y="563"/>
                </a:lnTo>
                <a:lnTo>
                  <a:pt x="17" y="567"/>
                </a:lnTo>
                <a:lnTo>
                  <a:pt x="7" y="542"/>
                </a:lnTo>
                <a:lnTo>
                  <a:pt x="0" y="518"/>
                </a:lnTo>
                <a:lnTo>
                  <a:pt x="1" y="492"/>
                </a:lnTo>
                <a:lnTo>
                  <a:pt x="5" y="468"/>
                </a:lnTo>
                <a:lnTo>
                  <a:pt x="16" y="443"/>
                </a:lnTo>
                <a:lnTo>
                  <a:pt x="32" y="417"/>
                </a:lnTo>
                <a:lnTo>
                  <a:pt x="54" y="393"/>
                </a:lnTo>
                <a:lnTo>
                  <a:pt x="82" y="369"/>
                </a:lnTo>
                <a:lnTo>
                  <a:pt x="114" y="345"/>
                </a:lnTo>
                <a:lnTo>
                  <a:pt x="153" y="322"/>
                </a:lnTo>
                <a:lnTo>
                  <a:pt x="196" y="299"/>
                </a:lnTo>
                <a:lnTo>
                  <a:pt x="245" y="275"/>
                </a:lnTo>
                <a:lnTo>
                  <a:pt x="298" y="253"/>
                </a:lnTo>
                <a:lnTo>
                  <a:pt x="356" y="232"/>
                </a:lnTo>
                <a:lnTo>
                  <a:pt x="419" y="211"/>
                </a:lnTo>
                <a:lnTo>
                  <a:pt x="487" y="191"/>
                </a:lnTo>
                <a:lnTo>
                  <a:pt x="559" y="171"/>
                </a:lnTo>
                <a:lnTo>
                  <a:pt x="635" y="153"/>
                </a:lnTo>
                <a:lnTo>
                  <a:pt x="716" y="136"/>
                </a:lnTo>
                <a:lnTo>
                  <a:pt x="800" y="119"/>
                </a:lnTo>
                <a:lnTo>
                  <a:pt x="887" y="103"/>
                </a:lnTo>
                <a:lnTo>
                  <a:pt x="978" y="88"/>
                </a:lnTo>
                <a:lnTo>
                  <a:pt x="1072" y="75"/>
                </a:lnTo>
                <a:lnTo>
                  <a:pt x="1170" y="62"/>
                </a:lnTo>
                <a:lnTo>
                  <a:pt x="1270" y="51"/>
                </a:lnTo>
                <a:lnTo>
                  <a:pt x="1372" y="40"/>
                </a:lnTo>
                <a:lnTo>
                  <a:pt x="1476" y="31"/>
                </a:lnTo>
                <a:lnTo>
                  <a:pt x="1582" y="24"/>
                </a:lnTo>
                <a:lnTo>
                  <a:pt x="1690" y="16"/>
                </a:lnTo>
                <a:lnTo>
                  <a:pt x="1800" y="10"/>
                </a:lnTo>
                <a:lnTo>
                  <a:pt x="1910" y="6"/>
                </a:lnTo>
                <a:lnTo>
                  <a:pt x="2021" y="2"/>
                </a:lnTo>
                <a:lnTo>
                  <a:pt x="2133" y="1"/>
                </a:lnTo>
                <a:lnTo>
                  <a:pt x="2244" y="0"/>
                </a:lnTo>
                <a:lnTo>
                  <a:pt x="2357" y="1"/>
                </a:lnTo>
                <a:lnTo>
                  <a:pt x="2468" y="3"/>
                </a:lnTo>
                <a:lnTo>
                  <a:pt x="2578" y="6"/>
                </a:lnTo>
                <a:lnTo>
                  <a:pt x="2688" y="10"/>
                </a:lnTo>
                <a:lnTo>
                  <a:pt x="2798" y="15"/>
                </a:lnTo>
                <a:lnTo>
                  <a:pt x="2905" y="23"/>
                </a:lnTo>
                <a:lnTo>
                  <a:pt x="3012" y="30"/>
                </a:lnTo>
                <a:lnTo>
                  <a:pt x="3116" y="40"/>
                </a:lnTo>
                <a:lnTo>
                  <a:pt x="3218" y="50"/>
                </a:lnTo>
                <a:lnTo>
                  <a:pt x="3316" y="62"/>
                </a:lnTo>
                <a:lnTo>
                  <a:pt x="3413" y="73"/>
                </a:lnTo>
                <a:lnTo>
                  <a:pt x="3507" y="88"/>
                </a:lnTo>
                <a:lnTo>
                  <a:pt x="3597" y="103"/>
                </a:lnTo>
                <a:lnTo>
                  <a:pt x="3684" y="118"/>
                </a:lnTo>
                <a:lnTo>
                  <a:pt x="3768" y="135"/>
                </a:lnTo>
                <a:lnTo>
                  <a:pt x="3847" y="152"/>
                </a:lnTo>
                <a:lnTo>
                  <a:pt x="3922" y="171"/>
                </a:lnTo>
                <a:lnTo>
                  <a:pt x="3993" y="190"/>
                </a:lnTo>
                <a:lnTo>
                  <a:pt x="4060" y="210"/>
                </a:lnTo>
                <a:lnTo>
                  <a:pt x="4122" y="230"/>
                </a:lnTo>
                <a:lnTo>
                  <a:pt x="4180" y="253"/>
                </a:lnTo>
                <a:lnTo>
                  <a:pt x="4232" y="274"/>
                </a:lnTo>
                <a:lnTo>
                  <a:pt x="4280" y="297"/>
                </a:lnTo>
                <a:lnTo>
                  <a:pt x="4322" y="320"/>
                </a:lnTo>
                <a:lnTo>
                  <a:pt x="4359" y="343"/>
                </a:lnTo>
                <a:lnTo>
                  <a:pt x="4392" y="367"/>
                </a:lnTo>
                <a:lnTo>
                  <a:pt x="4417" y="392"/>
                </a:lnTo>
                <a:lnTo>
                  <a:pt x="4438" y="416"/>
                </a:lnTo>
                <a:lnTo>
                  <a:pt x="4454" y="442"/>
                </a:lnTo>
                <a:lnTo>
                  <a:pt x="4463" y="466"/>
                </a:lnTo>
                <a:lnTo>
                  <a:pt x="4467" y="491"/>
                </a:lnTo>
                <a:lnTo>
                  <a:pt x="4465" y="516"/>
                </a:lnTo>
                <a:lnTo>
                  <a:pt x="4458" y="542"/>
                </a:lnTo>
                <a:lnTo>
                  <a:pt x="4445" y="567"/>
                </a:lnTo>
                <a:lnTo>
                  <a:pt x="4428" y="591"/>
                </a:lnTo>
                <a:lnTo>
                  <a:pt x="4403" y="616"/>
                </a:lnTo>
                <a:lnTo>
                  <a:pt x="4375" y="640"/>
                </a:lnTo>
                <a:lnTo>
                  <a:pt x="4341" y="664"/>
                </a:lnTo>
                <a:lnTo>
                  <a:pt x="4301" y="687"/>
                </a:lnTo>
                <a:lnTo>
                  <a:pt x="4256" y="711"/>
                </a:lnTo>
                <a:lnTo>
                  <a:pt x="4205" y="733"/>
                </a:lnTo>
                <a:lnTo>
                  <a:pt x="4150" y="755"/>
                </a:lnTo>
                <a:lnTo>
                  <a:pt x="4629" y="819"/>
                </a:lnTo>
                <a:lnTo>
                  <a:pt x="3780" y="867"/>
                </a:lnTo>
                <a:lnTo>
                  <a:pt x="3566" y="677"/>
                </a:lnTo>
                <a:lnTo>
                  <a:pt x="4046" y="740"/>
                </a:lnTo>
              </a:path>
            </a:pathLst>
          </a:custGeom>
          <a:solidFill>
            <a:srgbClr val="c9211e"/>
          </a:solidFill>
          <a:ln w="0">
            <a:solidFill>
              <a:srgbClr val="c9211e"/>
            </a:solidFill>
          </a:ln>
        </p:spPr>
        <p:style>
          <a:lnRef idx="0"/>
          <a:fillRef idx="0"/>
          <a:effectRef idx="0"/>
          <a:fontRef idx="minor"/>
        </p:style>
      </p:sp>
      <p:sp>
        <p:nvSpPr>
          <p:cNvPr id="161" name=""/>
          <p:cNvSpPr/>
          <p:nvPr/>
        </p:nvSpPr>
        <p:spPr>
          <a:xfrm rot="21484800">
            <a:off x="1445400" y="3749760"/>
            <a:ext cx="1815840" cy="360000"/>
          </a:xfrm>
          <a:custGeom>
            <a:avLst/>
            <a:gdLst/>
            <a:ahLst/>
            <a:rect l="0" t="0" r="r" b="b"/>
            <a:pathLst>
              <a:path w="5226" h="869">
                <a:moveTo>
                  <a:pt x="4568" y="742"/>
                </a:moveTo>
                <a:lnTo>
                  <a:pt x="4626" y="722"/>
                </a:lnTo>
                <a:lnTo>
                  <a:pt x="4680" y="701"/>
                </a:lnTo>
                <a:lnTo>
                  <a:pt x="4729" y="679"/>
                </a:lnTo>
                <a:lnTo>
                  <a:pt x="4770" y="657"/>
                </a:lnTo>
                <a:lnTo>
                  <a:pt x="4807" y="634"/>
                </a:lnTo>
                <a:lnTo>
                  <a:pt x="4839" y="611"/>
                </a:lnTo>
                <a:lnTo>
                  <a:pt x="4865" y="587"/>
                </a:lnTo>
                <a:lnTo>
                  <a:pt x="4885" y="565"/>
                </a:lnTo>
                <a:lnTo>
                  <a:pt x="4897" y="541"/>
                </a:lnTo>
                <a:lnTo>
                  <a:pt x="4905" y="518"/>
                </a:lnTo>
                <a:lnTo>
                  <a:pt x="4907" y="494"/>
                </a:lnTo>
                <a:lnTo>
                  <a:pt x="4904" y="470"/>
                </a:lnTo>
                <a:lnTo>
                  <a:pt x="4893" y="447"/>
                </a:lnTo>
                <a:lnTo>
                  <a:pt x="4876" y="423"/>
                </a:lnTo>
                <a:lnTo>
                  <a:pt x="4854" y="400"/>
                </a:lnTo>
                <a:lnTo>
                  <a:pt x="4827" y="377"/>
                </a:lnTo>
                <a:lnTo>
                  <a:pt x="4793" y="354"/>
                </a:lnTo>
                <a:lnTo>
                  <a:pt x="4753" y="332"/>
                </a:lnTo>
                <a:lnTo>
                  <a:pt x="4708" y="310"/>
                </a:lnTo>
                <a:lnTo>
                  <a:pt x="4658" y="288"/>
                </a:lnTo>
                <a:lnTo>
                  <a:pt x="4601" y="267"/>
                </a:lnTo>
                <a:lnTo>
                  <a:pt x="4540" y="247"/>
                </a:lnTo>
                <a:lnTo>
                  <a:pt x="4474" y="227"/>
                </a:lnTo>
                <a:lnTo>
                  <a:pt x="4402" y="208"/>
                </a:lnTo>
                <a:lnTo>
                  <a:pt x="4327" y="190"/>
                </a:lnTo>
                <a:lnTo>
                  <a:pt x="4246" y="172"/>
                </a:lnTo>
                <a:lnTo>
                  <a:pt x="4162" y="155"/>
                </a:lnTo>
                <a:lnTo>
                  <a:pt x="4072" y="140"/>
                </a:lnTo>
                <a:lnTo>
                  <a:pt x="3980" y="125"/>
                </a:lnTo>
                <a:lnTo>
                  <a:pt x="3883" y="112"/>
                </a:lnTo>
                <a:lnTo>
                  <a:pt x="3783" y="98"/>
                </a:lnTo>
                <a:lnTo>
                  <a:pt x="3681" y="86"/>
                </a:lnTo>
                <a:lnTo>
                  <a:pt x="3574" y="75"/>
                </a:lnTo>
                <a:lnTo>
                  <a:pt x="3466" y="66"/>
                </a:lnTo>
                <a:lnTo>
                  <a:pt x="3356" y="56"/>
                </a:lnTo>
                <a:lnTo>
                  <a:pt x="3241" y="48"/>
                </a:lnTo>
                <a:lnTo>
                  <a:pt x="3127" y="42"/>
                </a:lnTo>
                <a:lnTo>
                  <a:pt x="3010" y="37"/>
                </a:lnTo>
                <a:lnTo>
                  <a:pt x="2892" y="33"/>
                </a:lnTo>
                <a:lnTo>
                  <a:pt x="2774" y="30"/>
                </a:lnTo>
                <a:lnTo>
                  <a:pt x="2655" y="28"/>
                </a:lnTo>
                <a:lnTo>
                  <a:pt x="2535" y="27"/>
                </a:lnTo>
                <a:lnTo>
                  <a:pt x="2416" y="27"/>
                </a:lnTo>
                <a:lnTo>
                  <a:pt x="2296" y="29"/>
                </a:lnTo>
                <a:lnTo>
                  <a:pt x="2178" y="32"/>
                </a:lnTo>
                <a:lnTo>
                  <a:pt x="2061" y="36"/>
                </a:lnTo>
                <a:lnTo>
                  <a:pt x="1943" y="41"/>
                </a:lnTo>
                <a:lnTo>
                  <a:pt x="1828" y="46"/>
                </a:lnTo>
                <a:lnTo>
                  <a:pt x="1715" y="55"/>
                </a:lnTo>
                <a:lnTo>
                  <a:pt x="1603" y="63"/>
                </a:lnTo>
                <a:lnTo>
                  <a:pt x="1493" y="73"/>
                </a:lnTo>
                <a:lnTo>
                  <a:pt x="1388" y="84"/>
                </a:lnTo>
                <a:lnTo>
                  <a:pt x="1283" y="96"/>
                </a:lnTo>
                <a:lnTo>
                  <a:pt x="1183" y="108"/>
                </a:lnTo>
                <a:lnTo>
                  <a:pt x="1085" y="122"/>
                </a:lnTo>
                <a:lnTo>
                  <a:pt x="992" y="137"/>
                </a:lnTo>
                <a:lnTo>
                  <a:pt x="901" y="153"/>
                </a:lnTo>
                <a:lnTo>
                  <a:pt x="817" y="169"/>
                </a:lnTo>
                <a:lnTo>
                  <a:pt x="735" y="187"/>
                </a:lnTo>
                <a:lnTo>
                  <a:pt x="657" y="206"/>
                </a:lnTo>
                <a:lnTo>
                  <a:pt x="586" y="224"/>
                </a:lnTo>
                <a:lnTo>
                  <a:pt x="518" y="243"/>
                </a:lnTo>
                <a:lnTo>
                  <a:pt x="455" y="263"/>
                </a:lnTo>
                <a:lnTo>
                  <a:pt x="398" y="284"/>
                </a:lnTo>
                <a:lnTo>
                  <a:pt x="347" y="307"/>
                </a:lnTo>
                <a:lnTo>
                  <a:pt x="300" y="328"/>
                </a:lnTo>
                <a:lnTo>
                  <a:pt x="259" y="351"/>
                </a:lnTo>
                <a:lnTo>
                  <a:pt x="224" y="373"/>
                </a:lnTo>
                <a:lnTo>
                  <a:pt x="195" y="396"/>
                </a:lnTo>
                <a:lnTo>
                  <a:pt x="172" y="420"/>
                </a:lnTo>
                <a:lnTo>
                  <a:pt x="153" y="442"/>
                </a:lnTo>
                <a:lnTo>
                  <a:pt x="141" y="467"/>
                </a:lnTo>
                <a:lnTo>
                  <a:pt x="137" y="490"/>
                </a:lnTo>
                <a:lnTo>
                  <a:pt x="137" y="514"/>
                </a:lnTo>
                <a:lnTo>
                  <a:pt x="143" y="538"/>
                </a:lnTo>
                <a:lnTo>
                  <a:pt x="154" y="560"/>
                </a:lnTo>
                <a:lnTo>
                  <a:pt x="21" y="565"/>
                </a:lnTo>
                <a:lnTo>
                  <a:pt x="8" y="539"/>
                </a:lnTo>
                <a:lnTo>
                  <a:pt x="1" y="514"/>
                </a:lnTo>
                <a:lnTo>
                  <a:pt x="0" y="489"/>
                </a:lnTo>
                <a:lnTo>
                  <a:pt x="6" y="464"/>
                </a:lnTo>
                <a:lnTo>
                  <a:pt x="18" y="440"/>
                </a:lnTo>
                <a:lnTo>
                  <a:pt x="37" y="414"/>
                </a:lnTo>
                <a:lnTo>
                  <a:pt x="62" y="390"/>
                </a:lnTo>
                <a:lnTo>
                  <a:pt x="93" y="365"/>
                </a:lnTo>
                <a:lnTo>
                  <a:pt x="129" y="341"/>
                </a:lnTo>
                <a:lnTo>
                  <a:pt x="172" y="319"/>
                </a:lnTo>
                <a:lnTo>
                  <a:pt x="221" y="295"/>
                </a:lnTo>
                <a:lnTo>
                  <a:pt x="277" y="272"/>
                </a:lnTo>
                <a:lnTo>
                  <a:pt x="338" y="250"/>
                </a:lnTo>
                <a:lnTo>
                  <a:pt x="402" y="229"/>
                </a:lnTo>
                <a:lnTo>
                  <a:pt x="474" y="209"/>
                </a:lnTo>
                <a:lnTo>
                  <a:pt x="551" y="188"/>
                </a:lnTo>
                <a:lnTo>
                  <a:pt x="631" y="170"/>
                </a:lnTo>
                <a:lnTo>
                  <a:pt x="717" y="151"/>
                </a:lnTo>
                <a:lnTo>
                  <a:pt x="809" y="134"/>
                </a:lnTo>
                <a:lnTo>
                  <a:pt x="903" y="116"/>
                </a:lnTo>
                <a:lnTo>
                  <a:pt x="1002" y="101"/>
                </a:lnTo>
                <a:lnTo>
                  <a:pt x="1105" y="87"/>
                </a:lnTo>
                <a:lnTo>
                  <a:pt x="1211" y="73"/>
                </a:lnTo>
                <a:lnTo>
                  <a:pt x="1321" y="60"/>
                </a:lnTo>
                <a:lnTo>
                  <a:pt x="1434" y="49"/>
                </a:lnTo>
                <a:lnTo>
                  <a:pt x="1549" y="39"/>
                </a:lnTo>
                <a:lnTo>
                  <a:pt x="1668" y="30"/>
                </a:lnTo>
                <a:lnTo>
                  <a:pt x="1787" y="22"/>
                </a:lnTo>
                <a:lnTo>
                  <a:pt x="1908" y="15"/>
                </a:lnTo>
                <a:lnTo>
                  <a:pt x="2032" y="9"/>
                </a:lnTo>
                <a:lnTo>
                  <a:pt x="2157" y="5"/>
                </a:lnTo>
                <a:lnTo>
                  <a:pt x="2282" y="2"/>
                </a:lnTo>
                <a:lnTo>
                  <a:pt x="2408" y="1"/>
                </a:lnTo>
                <a:lnTo>
                  <a:pt x="2534" y="0"/>
                </a:lnTo>
                <a:lnTo>
                  <a:pt x="2661" y="1"/>
                </a:lnTo>
                <a:lnTo>
                  <a:pt x="2787" y="2"/>
                </a:lnTo>
                <a:lnTo>
                  <a:pt x="2912" y="5"/>
                </a:lnTo>
                <a:lnTo>
                  <a:pt x="3036" y="11"/>
                </a:lnTo>
                <a:lnTo>
                  <a:pt x="3159" y="16"/>
                </a:lnTo>
                <a:lnTo>
                  <a:pt x="3282" y="23"/>
                </a:lnTo>
                <a:lnTo>
                  <a:pt x="3401" y="31"/>
                </a:lnTo>
                <a:lnTo>
                  <a:pt x="3518" y="41"/>
                </a:lnTo>
                <a:lnTo>
                  <a:pt x="3633" y="50"/>
                </a:lnTo>
                <a:lnTo>
                  <a:pt x="3746" y="62"/>
                </a:lnTo>
                <a:lnTo>
                  <a:pt x="3854" y="75"/>
                </a:lnTo>
                <a:lnTo>
                  <a:pt x="3959" y="88"/>
                </a:lnTo>
                <a:lnTo>
                  <a:pt x="4061" y="104"/>
                </a:lnTo>
                <a:lnTo>
                  <a:pt x="4159" y="119"/>
                </a:lnTo>
                <a:lnTo>
                  <a:pt x="4253" y="136"/>
                </a:lnTo>
                <a:lnTo>
                  <a:pt x="4343" y="153"/>
                </a:lnTo>
                <a:lnTo>
                  <a:pt x="4428" y="172"/>
                </a:lnTo>
                <a:lnTo>
                  <a:pt x="4509" y="191"/>
                </a:lnTo>
                <a:lnTo>
                  <a:pt x="4584" y="211"/>
                </a:lnTo>
                <a:lnTo>
                  <a:pt x="4655" y="232"/>
                </a:lnTo>
                <a:lnTo>
                  <a:pt x="4720" y="253"/>
                </a:lnTo>
                <a:lnTo>
                  <a:pt x="4778" y="276"/>
                </a:lnTo>
                <a:lnTo>
                  <a:pt x="4831" y="299"/>
                </a:lnTo>
                <a:lnTo>
                  <a:pt x="4880" y="322"/>
                </a:lnTo>
                <a:lnTo>
                  <a:pt x="4921" y="345"/>
                </a:lnTo>
                <a:lnTo>
                  <a:pt x="4957" y="368"/>
                </a:lnTo>
                <a:lnTo>
                  <a:pt x="4987" y="393"/>
                </a:lnTo>
                <a:lnTo>
                  <a:pt x="5011" y="418"/>
                </a:lnTo>
                <a:lnTo>
                  <a:pt x="5028" y="443"/>
                </a:lnTo>
                <a:lnTo>
                  <a:pt x="5039" y="468"/>
                </a:lnTo>
                <a:lnTo>
                  <a:pt x="5043" y="493"/>
                </a:lnTo>
                <a:lnTo>
                  <a:pt x="5041" y="518"/>
                </a:lnTo>
                <a:lnTo>
                  <a:pt x="5033" y="543"/>
                </a:lnTo>
                <a:lnTo>
                  <a:pt x="5020" y="568"/>
                </a:lnTo>
                <a:lnTo>
                  <a:pt x="4999" y="593"/>
                </a:lnTo>
                <a:lnTo>
                  <a:pt x="4972" y="617"/>
                </a:lnTo>
                <a:lnTo>
                  <a:pt x="4938" y="642"/>
                </a:lnTo>
                <a:lnTo>
                  <a:pt x="4899" y="665"/>
                </a:lnTo>
                <a:lnTo>
                  <a:pt x="4854" y="689"/>
                </a:lnTo>
                <a:lnTo>
                  <a:pt x="4804" y="712"/>
                </a:lnTo>
                <a:lnTo>
                  <a:pt x="4748" y="734"/>
                </a:lnTo>
                <a:lnTo>
                  <a:pt x="4684" y="756"/>
                </a:lnTo>
                <a:lnTo>
                  <a:pt x="5225" y="821"/>
                </a:lnTo>
                <a:lnTo>
                  <a:pt x="4266" y="868"/>
                </a:lnTo>
                <a:lnTo>
                  <a:pt x="4026" y="678"/>
                </a:lnTo>
                <a:lnTo>
                  <a:pt x="4568" y="742"/>
                </a:lnTo>
              </a:path>
            </a:pathLst>
          </a:custGeom>
          <a:solidFill>
            <a:srgbClr val="c9211e"/>
          </a:solidFill>
          <a:ln w="0">
            <a:solidFill>
              <a:srgbClr val="c9211e"/>
            </a:solidFill>
          </a:ln>
        </p:spPr>
        <p:style>
          <a:lnRef idx="0"/>
          <a:fillRef idx="0"/>
          <a:effectRef idx="0"/>
          <a:fontRef idx="minor"/>
        </p:style>
      </p:sp>
      <p:sp>
        <p:nvSpPr>
          <p:cNvPr id="162" name=""/>
          <p:cNvSpPr/>
          <p:nvPr/>
        </p:nvSpPr>
        <p:spPr>
          <a:xfrm rot="21259200">
            <a:off x="4233600" y="4609440"/>
            <a:ext cx="1440000" cy="360000"/>
          </a:xfrm>
          <a:custGeom>
            <a:avLst/>
            <a:gdLst/>
            <a:ahLst/>
            <a:rect l="0" t="0" r="r" b="b"/>
            <a:pathLst>
              <a:path w="4145" h="868">
                <a:moveTo>
                  <a:pt x="3622" y="741"/>
                </a:moveTo>
                <a:lnTo>
                  <a:pt x="3669" y="721"/>
                </a:lnTo>
                <a:lnTo>
                  <a:pt x="3712" y="700"/>
                </a:lnTo>
                <a:lnTo>
                  <a:pt x="3750" y="678"/>
                </a:lnTo>
                <a:lnTo>
                  <a:pt x="3784" y="656"/>
                </a:lnTo>
                <a:lnTo>
                  <a:pt x="3813" y="633"/>
                </a:lnTo>
                <a:lnTo>
                  <a:pt x="3838" y="610"/>
                </a:lnTo>
                <a:lnTo>
                  <a:pt x="3858" y="587"/>
                </a:lnTo>
                <a:lnTo>
                  <a:pt x="3874" y="563"/>
                </a:lnTo>
                <a:lnTo>
                  <a:pt x="3884" y="539"/>
                </a:lnTo>
                <a:lnTo>
                  <a:pt x="3891" y="517"/>
                </a:lnTo>
                <a:lnTo>
                  <a:pt x="3892" y="493"/>
                </a:lnTo>
                <a:lnTo>
                  <a:pt x="3888" y="468"/>
                </a:lnTo>
                <a:lnTo>
                  <a:pt x="3880" y="445"/>
                </a:lnTo>
                <a:lnTo>
                  <a:pt x="3867" y="422"/>
                </a:lnTo>
                <a:lnTo>
                  <a:pt x="3850" y="398"/>
                </a:lnTo>
                <a:lnTo>
                  <a:pt x="3828" y="376"/>
                </a:lnTo>
                <a:lnTo>
                  <a:pt x="3801" y="352"/>
                </a:lnTo>
                <a:lnTo>
                  <a:pt x="3770" y="331"/>
                </a:lnTo>
                <a:lnTo>
                  <a:pt x="3734" y="309"/>
                </a:lnTo>
                <a:lnTo>
                  <a:pt x="3694" y="287"/>
                </a:lnTo>
                <a:lnTo>
                  <a:pt x="3649" y="266"/>
                </a:lnTo>
                <a:lnTo>
                  <a:pt x="3601" y="246"/>
                </a:lnTo>
                <a:lnTo>
                  <a:pt x="3547" y="226"/>
                </a:lnTo>
                <a:lnTo>
                  <a:pt x="3492" y="207"/>
                </a:lnTo>
                <a:lnTo>
                  <a:pt x="3431" y="189"/>
                </a:lnTo>
                <a:lnTo>
                  <a:pt x="3368" y="171"/>
                </a:lnTo>
                <a:lnTo>
                  <a:pt x="3301" y="155"/>
                </a:lnTo>
                <a:lnTo>
                  <a:pt x="3229" y="139"/>
                </a:lnTo>
                <a:lnTo>
                  <a:pt x="3155" y="124"/>
                </a:lnTo>
                <a:lnTo>
                  <a:pt x="3079" y="111"/>
                </a:lnTo>
                <a:lnTo>
                  <a:pt x="3000" y="98"/>
                </a:lnTo>
                <a:lnTo>
                  <a:pt x="2919" y="86"/>
                </a:lnTo>
                <a:lnTo>
                  <a:pt x="2835" y="75"/>
                </a:lnTo>
                <a:lnTo>
                  <a:pt x="2748" y="65"/>
                </a:lnTo>
                <a:lnTo>
                  <a:pt x="2661" y="57"/>
                </a:lnTo>
                <a:lnTo>
                  <a:pt x="2571" y="49"/>
                </a:lnTo>
                <a:lnTo>
                  <a:pt x="2479" y="42"/>
                </a:lnTo>
                <a:lnTo>
                  <a:pt x="2387" y="37"/>
                </a:lnTo>
                <a:lnTo>
                  <a:pt x="2294" y="33"/>
                </a:lnTo>
                <a:lnTo>
                  <a:pt x="2200" y="30"/>
                </a:lnTo>
                <a:lnTo>
                  <a:pt x="2106" y="28"/>
                </a:lnTo>
                <a:lnTo>
                  <a:pt x="2010" y="27"/>
                </a:lnTo>
                <a:lnTo>
                  <a:pt x="1916" y="28"/>
                </a:lnTo>
                <a:lnTo>
                  <a:pt x="1821" y="30"/>
                </a:lnTo>
                <a:lnTo>
                  <a:pt x="1727" y="32"/>
                </a:lnTo>
                <a:lnTo>
                  <a:pt x="1634" y="37"/>
                </a:lnTo>
                <a:lnTo>
                  <a:pt x="1542" y="42"/>
                </a:lnTo>
                <a:lnTo>
                  <a:pt x="1450" y="48"/>
                </a:lnTo>
                <a:lnTo>
                  <a:pt x="1359" y="57"/>
                </a:lnTo>
                <a:lnTo>
                  <a:pt x="1271" y="64"/>
                </a:lnTo>
                <a:lnTo>
                  <a:pt x="1185" y="75"/>
                </a:lnTo>
                <a:lnTo>
                  <a:pt x="1100" y="85"/>
                </a:lnTo>
                <a:lnTo>
                  <a:pt x="1018" y="97"/>
                </a:lnTo>
                <a:lnTo>
                  <a:pt x="937" y="110"/>
                </a:lnTo>
                <a:lnTo>
                  <a:pt x="860" y="124"/>
                </a:lnTo>
                <a:lnTo>
                  <a:pt x="787" y="139"/>
                </a:lnTo>
                <a:lnTo>
                  <a:pt x="716" y="155"/>
                </a:lnTo>
                <a:lnTo>
                  <a:pt x="648" y="171"/>
                </a:lnTo>
                <a:lnTo>
                  <a:pt x="583" y="189"/>
                </a:lnTo>
                <a:lnTo>
                  <a:pt x="522" y="208"/>
                </a:lnTo>
                <a:lnTo>
                  <a:pt x="465" y="226"/>
                </a:lnTo>
                <a:lnTo>
                  <a:pt x="410" y="246"/>
                </a:lnTo>
                <a:lnTo>
                  <a:pt x="362" y="265"/>
                </a:lnTo>
                <a:lnTo>
                  <a:pt x="316" y="287"/>
                </a:lnTo>
                <a:lnTo>
                  <a:pt x="275" y="309"/>
                </a:lnTo>
                <a:lnTo>
                  <a:pt x="238" y="330"/>
                </a:lnTo>
                <a:lnTo>
                  <a:pt x="206" y="352"/>
                </a:lnTo>
                <a:lnTo>
                  <a:pt x="178" y="375"/>
                </a:lnTo>
                <a:lnTo>
                  <a:pt x="155" y="398"/>
                </a:lnTo>
                <a:lnTo>
                  <a:pt x="136" y="422"/>
                </a:lnTo>
                <a:lnTo>
                  <a:pt x="122" y="445"/>
                </a:lnTo>
                <a:lnTo>
                  <a:pt x="113" y="469"/>
                </a:lnTo>
                <a:lnTo>
                  <a:pt x="108" y="492"/>
                </a:lnTo>
                <a:lnTo>
                  <a:pt x="110" y="516"/>
                </a:lnTo>
                <a:lnTo>
                  <a:pt x="114" y="539"/>
                </a:lnTo>
                <a:lnTo>
                  <a:pt x="123" y="562"/>
                </a:lnTo>
                <a:lnTo>
                  <a:pt x="16" y="567"/>
                </a:lnTo>
                <a:lnTo>
                  <a:pt x="7" y="542"/>
                </a:lnTo>
                <a:lnTo>
                  <a:pt x="1" y="517"/>
                </a:lnTo>
                <a:lnTo>
                  <a:pt x="0" y="492"/>
                </a:lnTo>
                <a:lnTo>
                  <a:pt x="5" y="467"/>
                </a:lnTo>
                <a:lnTo>
                  <a:pt x="15" y="442"/>
                </a:lnTo>
                <a:lnTo>
                  <a:pt x="30" y="417"/>
                </a:lnTo>
                <a:lnTo>
                  <a:pt x="49" y="393"/>
                </a:lnTo>
                <a:lnTo>
                  <a:pt x="74" y="368"/>
                </a:lnTo>
                <a:lnTo>
                  <a:pt x="103" y="344"/>
                </a:lnTo>
                <a:lnTo>
                  <a:pt x="137" y="321"/>
                </a:lnTo>
                <a:lnTo>
                  <a:pt x="176" y="298"/>
                </a:lnTo>
                <a:lnTo>
                  <a:pt x="220" y="274"/>
                </a:lnTo>
                <a:lnTo>
                  <a:pt x="268" y="253"/>
                </a:lnTo>
                <a:lnTo>
                  <a:pt x="319" y="232"/>
                </a:lnTo>
                <a:lnTo>
                  <a:pt x="376" y="210"/>
                </a:lnTo>
                <a:lnTo>
                  <a:pt x="437" y="190"/>
                </a:lnTo>
                <a:lnTo>
                  <a:pt x="501" y="171"/>
                </a:lnTo>
                <a:lnTo>
                  <a:pt x="569" y="153"/>
                </a:lnTo>
                <a:lnTo>
                  <a:pt x="641" y="135"/>
                </a:lnTo>
                <a:lnTo>
                  <a:pt x="716" y="118"/>
                </a:lnTo>
                <a:lnTo>
                  <a:pt x="794" y="103"/>
                </a:lnTo>
                <a:lnTo>
                  <a:pt x="877" y="88"/>
                </a:lnTo>
                <a:lnTo>
                  <a:pt x="961" y="75"/>
                </a:lnTo>
                <a:lnTo>
                  <a:pt x="1047" y="61"/>
                </a:lnTo>
                <a:lnTo>
                  <a:pt x="1137" y="51"/>
                </a:lnTo>
                <a:lnTo>
                  <a:pt x="1228" y="41"/>
                </a:lnTo>
                <a:lnTo>
                  <a:pt x="1322" y="31"/>
                </a:lnTo>
                <a:lnTo>
                  <a:pt x="1417" y="23"/>
                </a:lnTo>
                <a:lnTo>
                  <a:pt x="1513" y="15"/>
                </a:lnTo>
                <a:lnTo>
                  <a:pt x="1611" y="11"/>
                </a:lnTo>
                <a:lnTo>
                  <a:pt x="1710" y="6"/>
                </a:lnTo>
                <a:lnTo>
                  <a:pt x="1810" y="2"/>
                </a:lnTo>
                <a:lnTo>
                  <a:pt x="1909" y="1"/>
                </a:lnTo>
                <a:lnTo>
                  <a:pt x="2009" y="0"/>
                </a:lnTo>
                <a:lnTo>
                  <a:pt x="2110" y="1"/>
                </a:lnTo>
                <a:lnTo>
                  <a:pt x="2211" y="3"/>
                </a:lnTo>
                <a:lnTo>
                  <a:pt x="2310" y="6"/>
                </a:lnTo>
                <a:lnTo>
                  <a:pt x="2409" y="11"/>
                </a:lnTo>
                <a:lnTo>
                  <a:pt x="2506" y="15"/>
                </a:lnTo>
                <a:lnTo>
                  <a:pt x="2602" y="23"/>
                </a:lnTo>
                <a:lnTo>
                  <a:pt x="2696" y="30"/>
                </a:lnTo>
                <a:lnTo>
                  <a:pt x="2790" y="40"/>
                </a:lnTo>
                <a:lnTo>
                  <a:pt x="2880" y="50"/>
                </a:lnTo>
                <a:lnTo>
                  <a:pt x="2970" y="62"/>
                </a:lnTo>
                <a:lnTo>
                  <a:pt x="3057" y="73"/>
                </a:lnTo>
                <a:lnTo>
                  <a:pt x="3140" y="87"/>
                </a:lnTo>
                <a:lnTo>
                  <a:pt x="3221" y="102"/>
                </a:lnTo>
                <a:lnTo>
                  <a:pt x="3299" y="118"/>
                </a:lnTo>
                <a:lnTo>
                  <a:pt x="3373" y="136"/>
                </a:lnTo>
                <a:lnTo>
                  <a:pt x="3445" y="153"/>
                </a:lnTo>
                <a:lnTo>
                  <a:pt x="3511" y="171"/>
                </a:lnTo>
                <a:lnTo>
                  <a:pt x="3576" y="191"/>
                </a:lnTo>
                <a:lnTo>
                  <a:pt x="3635" y="209"/>
                </a:lnTo>
                <a:lnTo>
                  <a:pt x="3690" y="231"/>
                </a:lnTo>
                <a:lnTo>
                  <a:pt x="3743" y="253"/>
                </a:lnTo>
                <a:lnTo>
                  <a:pt x="3790" y="275"/>
                </a:lnTo>
                <a:lnTo>
                  <a:pt x="3832" y="297"/>
                </a:lnTo>
                <a:lnTo>
                  <a:pt x="3870" y="321"/>
                </a:lnTo>
                <a:lnTo>
                  <a:pt x="3902" y="343"/>
                </a:lnTo>
                <a:lnTo>
                  <a:pt x="3932" y="367"/>
                </a:lnTo>
                <a:lnTo>
                  <a:pt x="3955" y="392"/>
                </a:lnTo>
                <a:lnTo>
                  <a:pt x="3974" y="416"/>
                </a:lnTo>
                <a:lnTo>
                  <a:pt x="3987" y="442"/>
                </a:lnTo>
                <a:lnTo>
                  <a:pt x="3996" y="467"/>
                </a:lnTo>
                <a:lnTo>
                  <a:pt x="4000" y="491"/>
                </a:lnTo>
                <a:lnTo>
                  <a:pt x="3999" y="516"/>
                </a:lnTo>
                <a:lnTo>
                  <a:pt x="3993" y="542"/>
                </a:lnTo>
                <a:lnTo>
                  <a:pt x="3981" y="567"/>
                </a:lnTo>
                <a:lnTo>
                  <a:pt x="3965" y="591"/>
                </a:lnTo>
                <a:lnTo>
                  <a:pt x="3943" y="615"/>
                </a:lnTo>
                <a:lnTo>
                  <a:pt x="3917" y="641"/>
                </a:lnTo>
                <a:lnTo>
                  <a:pt x="3886" y="664"/>
                </a:lnTo>
                <a:lnTo>
                  <a:pt x="3851" y="688"/>
                </a:lnTo>
                <a:lnTo>
                  <a:pt x="3810" y="711"/>
                </a:lnTo>
                <a:lnTo>
                  <a:pt x="3766" y="733"/>
                </a:lnTo>
                <a:lnTo>
                  <a:pt x="3716" y="755"/>
                </a:lnTo>
                <a:lnTo>
                  <a:pt x="4144" y="819"/>
                </a:lnTo>
                <a:lnTo>
                  <a:pt x="3385" y="867"/>
                </a:lnTo>
                <a:lnTo>
                  <a:pt x="3194" y="678"/>
                </a:lnTo>
                <a:lnTo>
                  <a:pt x="3622" y="741"/>
                </a:lnTo>
              </a:path>
            </a:pathLst>
          </a:custGeom>
          <a:solidFill>
            <a:srgbClr val="c9211e"/>
          </a:solidFill>
          <a:ln w="0">
            <a:solidFill>
              <a:srgbClr val="c9211e"/>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itle 1"/>
          <p:cNvSpPr/>
          <p:nvPr/>
        </p:nvSpPr>
        <p:spPr>
          <a:xfrm>
            <a:off x="1523880" y="1799640"/>
            <a:ext cx="9135360" cy="237888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1653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2023-03-16T08:35:13Z</dcterms:modified>
  <cp:revision>104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