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7"/>
  </p:notesMasterIdLst>
  <p:sldIdLst>
    <p:sldId id="256" r:id="rId4"/>
    <p:sldId id="270" r:id="rId5"/>
    <p:sldId id="269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6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56"/>
    <p:restoredTop sz="93076"/>
  </p:normalViewPr>
  <p:slideViewPr>
    <p:cSldViewPr snapToGrid="0" snapToObjects="1">
      <p:cViewPr varScale="1">
        <p:scale>
          <a:sx n="88" d="100"/>
          <a:sy n="88" d="100"/>
        </p:scale>
        <p:origin x="184" y="9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3/28/23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9990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9720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352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5879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9555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3078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278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7613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793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6402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275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3/28/23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329364" y="2551837"/>
            <a:ext cx="74953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Solving Word Problems Involving Addition and Subtraction of Similar Fractions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Solving Word Problems Involving Addition and Subtraction of Similar Fractions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92F7A7D7-7DC0-7F48-AFBD-54012C40F6B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51476"/>
                <a:ext cx="10515600" cy="4447723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PH" dirty="0"/>
                  <a:t>Let us use these models to get the answer.</a:t>
                </a:r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>
                  <a:buNone/>
                </a:pPr>
                <a:r>
                  <a:rPr lang="en-PH" dirty="0"/>
                  <a:t>The parts shaded in light gray are the answer.</a:t>
                </a:r>
              </a:p>
              <a:p>
                <a:pPr marL="0" indent="0">
                  <a:buNone/>
                </a:pPr>
                <a:r>
                  <a:rPr lang="en-PH" dirty="0"/>
                  <a:t>Benny had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PH" dirty="0"/>
                  <a:t>hours left to finish the project.</a:t>
                </a:r>
              </a:p>
              <a:p>
                <a:pPr marL="0" indent="0">
                  <a:buNone/>
                </a:pPr>
                <a:r>
                  <a:rPr lang="en-PH" dirty="0"/>
                  <a:t>Since the answer is not in the lowest terms, simplify the fraction.</a:t>
                </a:r>
              </a:p>
              <a:p>
                <a:pPr marL="0" indent="0">
                  <a:buNone/>
                </a:pPr>
                <a:endParaRPr lang="en-PH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92F7A7D7-7DC0-7F48-AFBD-54012C40F6B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51476"/>
                <a:ext cx="10515600" cy="4447723"/>
              </a:xfrm>
              <a:blipFill>
                <a:blip r:embed="rId3"/>
                <a:stretch>
                  <a:fillRect l="-1086" t="-22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089E7E69-AFCF-DB4C-BDF5-666641EA00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5271" y="2462876"/>
            <a:ext cx="9100457" cy="1637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315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Solving Word Problems Involving Addition and Subtraction of Similar Fractions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92F7A7D7-7DC0-7F48-AFBD-54012C40F6B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90688"/>
                <a:ext cx="10515600" cy="4447723"/>
              </a:xfrm>
            </p:spPr>
            <p:txBody>
              <a:bodyPr>
                <a:normAutofit/>
              </a:bodyPr>
              <a:lstStyle/>
              <a:p>
                <a:pPr marL="514350" indent="-514350">
                  <a:buFont typeface="+mj-lt"/>
                  <a:buAutoNum type="arabicPeriod" startAt="3"/>
                </a:pPr>
                <a:r>
                  <a:rPr lang="en-PH" dirty="0"/>
                  <a:t>The final step is to </a:t>
                </a:r>
                <a:r>
                  <a:rPr lang="en-PH" b="1" dirty="0"/>
                  <a:t>simplify the fraction</a:t>
                </a:r>
                <a:r>
                  <a:rPr lang="en-PH" dirty="0"/>
                  <a:t>. Recall how to change fractions to the lowest terms.</a:t>
                </a:r>
              </a:p>
              <a:p>
                <a:pPr marL="0" indent="0">
                  <a:buNone/>
                </a:pPr>
                <a:r>
                  <a:rPr lang="en-PH" dirty="0"/>
                  <a:t>	Get the GCF of the numerator and denominator.</a:t>
                </a:r>
              </a:p>
              <a:p>
                <a:pPr marL="0" indent="0">
                  <a:buNone/>
                </a:pPr>
                <a:r>
                  <a:rPr lang="en-PH" dirty="0"/>
                  <a:t>	The GCF of 3 and 12 is </a:t>
                </a:r>
                <a:r>
                  <a:rPr lang="en-PH" b="1" dirty="0"/>
                  <a:t>3</a:t>
                </a:r>
                <a:r>
                  <a:rPr lang="en-PH" dirty="0"/>
                  <a:t>.</a:t>
                </a:r>
              </a:p>
              <a:p>
                <a:pPr marL="0" indent="0">
                  <a:buNone/>
                </a:pPr>
                <a:r>
                  <a:rPr lang="en-PH" dirty="0"/>
                  <a:t>	Divide the numerator and denominator by the GCF.</a:t>
                </a:r>
              </a:p>
              <a:p>
                <a:pPr marL="0" indent="0">
                  <a:buNone/>
                </a:pPr>
                <a:r>
                  <a:rPr lang="en-PH" dirty="0"/>
                  <a:t>		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÷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PH" dirty="0"/>
              </a:p>
              <a:p>
                <a:r>
                  <a:rPr lang="en-PH" dirty="0"/>
                  <a:t>The final answer is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PH" dirty="0"/>
              </a:p>
              <a:p>
                <a:r>
                  <a:rPr lang="en-PH" dirty="0"/>
                  <a:t>Benny had 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PH" dirty="0"/>
                  <a:t> hours left to finish the project.</a:t>
                </a:r>
              </a:p>
              <a:p>
                <a:pPr marL="0" indent="0">
                  <a:buNone/>
                </a:pPr>
                <a:endParaRPr lang="en-PH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92F7A7D7-7DC0-7F48-AFBD-54012C40F6B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90688"/>
                <a:ext cx="10515600" cy="4447723"/>
              </a:xfrm>
              <a:blipFill>
                <a:blip r:embed="rId3"/>
                <a:stretch>
                  <a:fillRect l="-1086" t="-2564" b="-14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07024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Solving Word Problems Involving Addition and Subtraction of Similar Fractions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2F7A7D7-7DC0-7F48-AFBD-54012C40F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60851"/>
            <a:ext cx="10515600" cy="44477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PH" b="1" dirty="0"/>
              <a:t>Step 4: Look back.</a:t>
            </a:r>
          </a:p>
          <a:p>
            <a:r>
              <a:rPr lang="en-PH" dirty="0"/>
              <a:t>Review your answer and ask yourself the following questions: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PH" dirty="0"/>
              <a:t>Did the equation help you get the correct answer?</a:t>
            </a:r>
          </a:p>
          <a:p>
            <a:pPr marL="971550" lvl="1" indent="-514350">
              <a:buFont typeface="+mj-lt"/>
              <a:buAutoNum type="alphaLcPeriod"/>
            </a:pPr>
            <a:r>
              <a:rPr lang="en-PH" dirty="0"/>
              <a:t>Does the answer make sense?</a:t>
            </a:r>
          </a:p>
          <a:p>
            <a:pPr marL="0" indent="0">
              <a:buNone/>
            </a:pP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5016473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Solving Word Problems Involving Addition and Subtraction of Similar Fractions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91CB72-155D-DB4C-954F-77295E57B8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8864"/>
            <a:ext cx="10515600" cy="4351338"/>
          </a:xfrm>
        </p:spPr>
        <p:txBody>
          <a:bodyPr>
            <a:normAutofit/>
          </a:bodyPr>
          <a:lstStyle/>
          <a:p>
            <a:r>
              <a:rPr lang="en-PH" dirty="0"/>
              <a:t>Use models to visualize the problem and help you in getting the final answer.</a:t>
            </a:r>
          </a:p>
          <a:p>
            <a:r>
              <a:rPr lang="en-PH" dirty="0"/>
              <a:t>Use these steps in solving word problems:</a:t>
            </a:r>
          </a:p>
          <a:p>
            <a:pPr marL="0" indent="0">
              <a:buNone/>
            </a:pPr>
            <a:r>
              <a:rPr lang="en-PH" dirty="0"/>
              <a:t>	1. Understand the problem.</a:t>
            </a:r>
          </a:p>
          <a:p>
            <a:pPr marL="0" indent="0">
              <a:buNone/>
            </a:pPr>
            <a:r>
              <a:rPr lang="en-PH" dirty="0"/>
              <a:t>	2. Make a plan.</a:t>
            </a:r>
          </a:p>
          <a:p>
            <a:pPr marL="0" indent="0">
              <a:buNone/>
            </a:pPr>
            <a:r>
              <a:rPr lang="en-PH" dirty="0"/>
              <a:t>	3. Carry out the plan.</a:t>
            </a:r>
          </a:p>
          <a:p>
            <a:pPr marL="0" indent="0">
              <a:buNone/>
            </a:pPr>
            <a:r>
              <a:rPr lang="en-PH" dirty="0"/>
              <a:t>	4. Look back.</a:t>
            </a:r>
          </a:p>
          <a:p>
            <a:r>
              <a:rPr lang="en-PH" dirty="0"/>
              <a:t>Simplify the final answer.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06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Solving Word Problems Involving Addition and Subtraction of Similar Fractions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3CEF27A6-E8EA-4141-AD1E-4C628C0DD68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115911"/>
                <a:ext cx="10515600" cy="3181803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PH" dirty="0"/>
                  <a:t>	Benny needs to research the different types of natural resources for his project. His teacher asked them to use different sources of information. Benny took </a:t>
                </a:r>
                <a14:m>
                  <m:oMath xmlns:m="http://schemas.openxmlformats.org/officeDocument/2006/math"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4</m:t>
                    </m:r>
                    <m:f>
                      <m:fPr>
                        <m:ctrlPr>
                          <a:rPr lang="en-PH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lang="en-US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PH" dirty="0"/>
                  <a:t>hours to finish his project. He spent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15</m:t>
                        </m:r>
                      </m:num>
                      <m:den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PH" dirty="0"/>
                  <a:t>hours reading books in the library. He spent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28</m:t>
                        </m:r>
                      </m:num>
                      <m:den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PH" dirty="0"/>
                  <a:t>hours researching on the internet and watching educational videos. How many hours are left for Benny to finish his project?</a:t>
                </a:r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3CEF27A6-E8EA-4141-AD1E-4C628C0DD68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115911"/>
                <a:ext cx="10515600" cy="3181803"/>
              </a:xfrm>
              <a:blipFill>
                <a:blip r:embed="rId3"/>
                <a:stretch>
                  <a:fillRect l="-1086" t="-3187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9609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Solving Word Problems Involving Addition and Subtraction of Similar Fractions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1009C1-A073-DB46-8955-666A10EE1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02997"/>
            <a:ext cx="10515600" cy="3109232"/>
          </a:xfrm>
        </p:spPr>
        <p:txBody>
          <a:bodyPr/>
          <a:lstStyle/>
          <a:p>
            <a:pPr marL="0" indent="0" algn="just">
              <a:buNone/>
            </a:pPr>
            <a:r>
              <a:rPr lang="en-PH" dirty="0"/>
              <a:t>	To solve the given problem, answer the questions below. Write the answers in your notebook.</a:t>
            </a:r>
          </a:p>
          <a:p>
            <a:pPr algn="just"/>
            <a:r>
              <a:rPr lang="en-PH" dirty="0"/>
              <a:t>What do you think is the first operation you have to use to solve this word problem?</a:t>
            </a:r>
          </a:p>
          <a:p>
            <a:pPr algn="just"/>
            <a:r>
              <a:rPr lang="en-PH" dirty="0"/>
              <a:t>What is the next operation you will use to get the final answer?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104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Solving Word Problems Involving Addition and Subtraction of Similar Fractions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92F7A7D7-7DC0-7F48-AFBD-54012C40F6B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0" indent="0" algn="just">
                  <a:buNone/>
                </a:pPr>
                <a:r>
                  <a:rPr lang="en-PH" dirty="0"/>
                  <a:t>These are the steps to solve word problems involving the addition and subtraction of similar fractions.</a:t>
                </a:r>
              </a:p>
              <a:p>
                <a:pPr marL="0" indent="0" algn="just">
                  <a:buNone/>
                </a:pPr>
                <a:r>
                  <a:rPr lang="en-PH" b="1" dirty="0"/>
                  <a:t>Step 1: Understand the problem.</a:t>
                </a:r>
              </a:p>
              <a:p>
                <a:pPr algn="just"/>
                <a:r>
                  <a:rPr lang="en-PH" dirty="0"/>
                  <a:t> What facts are given?</a:t>
                </a:r>
              </a:p>
              <a:p>
                <a:pPr marL="0" indent="0" algn="just">
                  <a:buNone/>
                </a:pPr>
                <a:r>
                  <a:rPr lang="en-PH" dirty="0"/>
                  <a:t>	Benny had </a:t>
                </a:r>
                <a14:m>
                  <m:oMath xmlns:m="http://schemas.openxmlformats.org/officeDocument/2006/math">
                    <m:r>
                      <a:rPr lang="en-US" dirty="0">
                        <a:latin typeface="Cambria Math" panose="02040503050406030204" pitchFamily="18" charset="0"/>
                      </a:rPr>
                      <m:t>4</m:t>
                    </m:r>
                    <m:f>
                      <m:f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PH" dirty="0"/>
                  <a:t> hours to finish his project.</a:t>
                </a:r>
              </a:p>
              <a:p>
                <a:pPr marL="0" indent="0" algn="just">
                  <a:buNone/>
                </a:pPr>
                <a:r>
                  <a:rPr lang="en-PH" dirty="0"/>
                  <a:t>	He spent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15</m:t>
                        </m:r>
                      </m:num>
                      <m:den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PH" dirty="0"/>
                  <a:t>hours reading books.</a:t>
                </a:r>
              </a:p>
              <a:p>
                <a:pPr marL="0" indent="0" algn="just">
                  <a:buNone/>
                </a:pPr>
                <a:r>
                  <a:rPr lang="en-PH" dirty="0"/>
                  <a:t>	He used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28</m:t>
                        </m:r>
                      </m:num>
                      <m:den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PH" dirty="0"/>
                  <a:t> hours doing online research.</a:t>
                </a:r>
              </a:p>
              <a:p>
                <a:pPr algn="just"/>
                <a:r>
                  <a:rPr lang="en-PH" dirty="0"/>
                  <a:t>What is asked?</a:t>
                </a:r>
              </a:p>
              <a:p>
                <a:pPr marL="0" indent="0" algn="just">
                  <a:buNone/>
                </a:pPr>
                <a:r>
                  <a:rPr lang="en-PH" dirty="0"/>
                  <a:t>	How many hours are left for Benny to finish his project?</a:t>
                </a:r>
              </a:p>
              <a:p>
                <a:pPr algn="just"/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92F7A7D7-7DC0-7F48-AFBD-54012C40F6B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965" t="-2924" r="-965" b="-11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1371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Solving Word Problems Involving Addition and Subtraction of Similar Fractions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2F7A7D7-7DC0-7F48-AFBD-54012C40F6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PH" b="1" dirty="0"/>
              <a:t>Step 2: Make a plan.</a:t>
            </a:r>
          </a:p>
          <a:p>
            <a:pPr algn="just"/>
            <a:r>
              <a:rPr lang="en-PH" dirty="0"/>
              <a:t>What operation should be used?</a:t>
            </a:r>
          </a:p>
          <a:p>
            <a:pPr marL="914400" lvl="2" indent="0" algn="just">
              <a:buNone/>
            </a:pPr>
            <a:r>
              <a:rPr lang="en-PH" dirty="0"/>
              <a:t>a. 	The first step is to figure the amount of time Benny used in 	researching. This requires </a:t>
            </a:r>
            <a:r>
              <a:rPr lang="en-PH" b="1" dirty="0"/>
              <a:t>adding</a:t>
            </a:r>
            <a:r>
              <a:rPr lang="en-PH" dirty="0"/>
              <a:t> the hours spent in	researching.</a:t>
            </a:r>
          </a:p>
          <a:p>
            <a:pPr marL="0" indent="0" algn="just">
              <a:buNone/>
            </a:pPr>
            <a:r>
              <a:rPr lang="en-PH" dirty="0"/>
              <a:t>	b. 	The next step is to solve for how much time is left for 			Benny to finish the project. This involves </a:t>
            </a:r>
            <a:r>
              <a:rPr lang="en-PH" b="1" dirty="0"/>
              <a:t>subtracting</a:t>
            </a:r>
            <a:r>
              <a:rPr lang="en-PH" dirty="0"/>
              <a:t> the 			hours he used for research from the total number of hours 		he had to work for the project.</a:t>
            </a:r>
          </a:p>
          <a:p>
            <a:pPr marL="0" indent="0" algn="just">
              <a:buNone/>
            </a:pPr>
            <a:r>
              <a:rPr lang="en-PH" dirty="0"/>
              <a:t>	c. 	The final step is to express the answer in the lowest terms.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938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Solving Word Problems Involving Addition and Subtraction of Similar Fractions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2F7A7D7-7DC0-7F48-AFBD-54012C40F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57878"/>
            <a:ext cx="10515600" cy="3515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PH" b="1" dirty="0"/>
              <a:t>Step 3: Carry out the plan/Solve.</a:t>
            </a:r>
          </a:p>
          <a:p>
            <a:r>
              <a:rPr lang="en-PH" dirty="0"/>
              <a:t>Begin by adding the fractions.</a:t>
            </a:r>
          </a:p>
          <a:p>
            <a:pPr marL="0" indent="0">
              <a:buNone/>
            </a:pPr>
            <a:r>
              <a:rPr lang="en-PH" dirty="0"/>
              <a:t>You may use pie models to visualize the problem.</a:t>
            </a:r>
          </a:p>
          <a:p>
            <a:pPr marL="514350" indent="-514350">
              <a:buAutoNum type="arabicPeriod"/>
            </a:pPr>
            <a:r>
              <a:rPr lang="en-PH" dirty="0"/>
              <a:t>To find out Benny’s total hours in doing research, the first step is to add the fractions.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890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Solving Word Problems Involving Addition and Subtraction of Similar Fractions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92F7A7D7-7DC0-7F48-AFBD-54012C40F6B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51477"/>
                <a:ext cx="10515600" cy="408486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PH" dirty="0"/>
                  <a:t>Let us use these models to get the answer.</a:t>
                </a:r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:r>
                  <a:rPr lang="en-PH" dirty="0"/>
                  <a:t>	Combine the whole parts and add the fraction parts. Therefore, it took Benny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43</m:t>
                        </m:r>
                      </m:num>
                      <m:den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PH" dirty="0"/>
                  <a:t>hours to do research.</a:t>
                </a:r>
              </a:p>
              <a:p>
                <a:pPr marL="0" indent="0" algn="just">
                  <a:buNone/>
                </a:pPr>
                <a:endParaRPr lang="en-PH" dirty="0"/>
              </a:p>
              <a:p>
                <a:pPr marL="0" indent="0" algn="just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92F7A7D7-7DC0-7F48-AFBD-54012C40F6B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51477"/>
                <a:ext cx="10515600" cy="4084866"/>
              </a:xfrm>
              <a:blipFill>
                <a:blip r:embed="rId3"/>
                <a:stretch>
                  <a:fillRect l="-1086" t="-2484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9B46836F-6777-1F4D-A062-9E038C590B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4457" y="2395390"/>
            <a:ext cx="4899491" cy="1857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215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Solving Word Problems Involving Addition and Subtraction of Similar Fractions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2F7A7D7-7DC0-7F48-AFBD-54012C40F6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2450"/>
            <a:ext cx="10515600" cy="3515632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PH" dirty="0"/>
              <a:t>The next step is to find out how much time is left for Benny to do the project. This requires us to subtract the fractions.</a:t>
            </a:r>
          </a:p>
          <a:p>
            <a:pPr marL="0" indent="0">
              <a:buNone/>
            </a:pPr>
            <a:r>
              <a:rPr lang="en-PH" dirty="0"/>
              <a:t>      Let us use the models below to find the answer.</a:t>
            </a:r>
          </a:p>
          <a:p>
            <a:pPr marL="0" indent="0" algn="just">
              <a:buNone/>
            </a:pP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1E62B3-017F-5547-BF18-C9FC5E243E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8243" y="3445870"/>
            <a:ext cx="7723415" cy="2023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8321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3210</TotalTime>
  <Words>389</Words>
  <Application>Microsoft Macintosh PowerPoint</Application>
  <PresentationFormat>Widescreen</PresentationFormat>
  <Paragraphs>78</Paragraphs>
  <Slides>13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Solving Word Problems Involving Addition and Subtraction of Similar Fractions</vt:lpstr>
      <vt:lpstr>Solving Word Problems Involving Addition and Subtraction of Similar Fractions</vt:lpstr>
      <vt:lpstr>Solving Word Problems Involving Addition and Subtraction of Similar Fractions</vt:lpstr>
      <vt:lpstr>Solving Word Problems Involving Addition and Subtraction of Similar Fractions</vt:lpstr>
      <vt:lpstr>Solving Word Problems Involving Addition and Subtraction of Similar Fractions</vt:lpstr>
      <vt:lpstr>Solving Word Problems Involving Addition and Subtraction of Similar Fractions</vt:lpstr>
      <vt:lpstr>Solving Word Problems Involving Addition and Subtraction of Similar Fractions</vt:lpstr>
      <vt:lpstr>Solving Word Problems Involving Addition and Subtraction of Similar Fractions</vt:lpstr>
      <vt:lpstr>Solving Word Problems Involving Addition and Subtraction of Similar Fractions</vt:lpstr>
      <vt:lpstr>Solving Word Problems Involving Addition and Subtraction of Similar Fractions</vt:lpstr>
      <vt:lpstr>Solving Word Problems Involving Addition and Subtraction of Similar Fractions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266</cp:revision>
  <cp:lastPrinted>2023-03-16T06:30:06Z</cp:lastPrinted>
  <dcterms:created xsi:type="dcterms:W3CDTF">2019-04-16T02:10:14Z</dcterms:created>
  <dcterms:modified xsi:type="dcterms:W3CDTF">2023-03-28T02:09:44Z</dcterms:modified>
</cp:coreProperties>
</file>