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6" r:id="rId4"/>
    <p:sldId id="270" r:id="rId5"/>
    <p:sldId id="269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56"/>
    <p:restoredTop sz="93076"/>
  </p:normalViewPr>
  <p:slideViewPr>
    <p:cSldViewPr snapToGrid="0" snapToObjects="1">
      <p:cViewPr varScale="1">
        <p:scale>
          <a:sx n="88" d="100"/>
          <a:sy n="88" d="100"/>
        </p:scale>
        <p:origin x="184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3/28/23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99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72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87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55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07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7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61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9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40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75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329364" y="2551837"/>
            <a:ext cx="7495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Solving Word Problems Involving Addition and Subtraction of Similar Fractions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Solving Word Problems Involving Addition and Subtraction of Similar Fractions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2F7A7D7-7DC0-7F48-AFBD-54012C40F6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1476"/>
                <a:ext cx="10515600" cy="444772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PH" dirty="0"/>
                  <a:t>Let us use these models to get the answer.</a:t>
                </a:r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>
                  <a:buNone/>
                </a:pPr>
                <a:r>
                  <a:rPr lang="en-PH" dirty="0"/>
                  <a:t>The parts shaded in light gray are the answer.</a:t>
                </a:r>
              </a:p>
              <a:p>
                <a:pPr marL="0" indent="0">
                  <a:buNone/>
                </a:pPr>
                <a:r>
                  <a:rPr lang="en-PH" dirty="0"/>
                  <a:t>Benny had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PH" dirty="0"/>
                  <a:t>hours left to finish the project.</a:t>
                </a:r>
              </a:p>
              <a:p>
                <a:pPr marL="0" indent="0">
                  <a:buNone/>
                </a:pPr>
                <a:r>
                  <a:rPr lang="en-PH" dirty="0"/>
                  <a:t>Since the answer is not in the lowest terms, simplify the fraction.</a:t>
                </a:r>
              </a:p>
              <a:p>
                <a:pPr marL="0" indent="0">
                  <a:buNone/>
                </a:pPr>
                <a:endParaRPr lang="en-PH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2F7A7D7-7DC0-7F48-AFBD-54012C40F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1476"/>
                <a:ext cx="10515600" cy="4447723"/>
              </a:xfrm>
              <a:blipFill>
                <a:blip r:embed="rId3"/>
                <a:stretch>
                  <a:fillRect l="-1086" t="-2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89E7E69-AFCF-DB4C-BDF5-666641EA0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271" y="2462876"/>
            <a:ext cx="9100457" cy="163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15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Solving Word Problems Involving Addition and Subtraction of Similar Fractions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2F7A7D7-7DC0-7F48-AFBD-54012C40F6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47723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en-PH" dirty="0"/>
                  <a:t>The final step is to </a:t>
                </a:r>
                <a:r>
                  <a:rPr lang="en-PH" b="1" dirty="0"/>
                  <a:t>simplify the fraction</a:t>
                </a:r>
                <a:r>
                  <a:rPr lang="en-PH" dirty="0"/>
                  <a:t>. Recall how to change fractions to the lowest terms.</a:t>
                </a:r>
              </a:p>
              <a:p>
                <a:pPr marL="0" indent="0">
                  <a:buNone/>
                </a:pPr>
                <a:r>
                  <a:rPr lang="en-PH" dirty="0"/>
                  <a:t>	Get the GCF of the numerator and denominator.</a:t>
                </a:r>
              </a:p>
              <a:p>
                <a:pPr marL="0" indent="0">
                  <a:buNone/>
                </a:pPr>
                <a:r>
                  <a:rPr lang="en-PH" dirty="0"/>
                  <a:t>	The GCF of 3 and 12 is </a:t>
                </a:r>
                <a:r>
                  <a:rPr lang="en-PH" b="1" dirty="0"/>
                  <a:t>3</a:t>
                </a:r>
                <a:r>
                  <a:rPr lang="en-PH" dirty="0"/>
                  <a:t>.</a:t>
                </a:r>
              </a:p>
              <a:p>
                <a:pPr marL="0" indent="0">
                  <a:buNone/>
                </a:pPr>
                <a:r>
                  <a:rPr lang="en-PH" dirty="0"/>
                  <a:t>	Divide the numerator and denominator by the GCF.</a:t>
                </a:r>
              </a:p>
              <a:p>
                <a:pPr marL="0" indent="0">
                  <a:buNone/>
                </a:pPr>
                <a:r>
                  <a:rPr lang="en-PH" dirty="0"/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PH" dirty="0"/>
              </a:p>
              <a:p>
                <a:r>
                  <a:rPr lang="en-PH" dirty="0"/>
                  <a:t>The final answer is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PH" dirty="0"/>
              </a:p>
              <a:p>
                <a:r>
                  <a:rPr lang="en-PH" dirty="0"/>
                  <a:t>Benny had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PH" dirty="0"/>
                  <a:t> hours left to finish the project.</a:t>
                </a:r>
              </a:p>
              <a:p>
                <a:pPr marL="0" indent="0">
                  <a:buNone/>
                </a:pPr>
                <a:endParaRPr lang="en-PH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2F7A7D7-7DC0-7F48-AFBD-54012C40F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47723"/>
              </a:xfrm>
              <a:blipFill>
                <a:blip r:embed="rId3"/>
                <a:stretch>
                  <a:fillRect l="-1086" t="-2564" b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702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Solving Word Problems Involving Addition and Subtraction of Similar Fractions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F7A7D7-7DC0-7F48-AFBD-54012C40F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0851"/>
            <a:ext cx="10515600" cy="4447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b="1" dirty="0"/>
              <a:t>Step 4: Look back.</a:t>
            </a:r>
          </a:p>
          <a:p>
            <a:r>
              <a:rPr lang="en-PH" dirty="0"/>
              <a:t>Review your answer and ask yourself the following questions: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PH" dirty="0"/>
              <a:t>Did the equation help you get the correct answer?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PH" dirty="0"/>
              <a:t>Does the answer make sense?</a:t>
            </a:r>
          </a:p>
          <a:p>
            <a:pPr marL="0" indent="0">
              <a:buNone/>
            </a:pP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501647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Solving Word Problems Involving Addition and Subtraction of Similar Fractions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1CB72-155D-DB4C-954F-77295E57B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864"/>
            <a:ext cx="10515600" cy="4351338"/>
          </a:xfrm>
        </p:spPr>
        <p:txBody>
          <a:bodyPr>
            <a:normAutofit/>
          </a:bodyPr>
          <a:lstStyle/>
          <a:p>
            <a:r>
              <a:rPr lang="en-PH" dirty="0"/>
              <a:t>Use models to visualize the problem and help you in getting the final answer.</a:t>
            </a:r>
          </a:p>
          <a:p>
            <a:r>
              <a:rPr lang="en-PH" dirty="0"/>
              <a:t>Use these steps in solving word problems:</a:t>
            </a:r>
          </a:p>
          <a:p>
            <a:pPr marL="0" indent="0">
              <a:buNone/>
            </a:pPr>
            <a:r>
              <a:rPr lang="en-PH" dirty="0"/>
              <a:t>	1. Understand the problem.</a:t>
            </a:r>
          </a:p>
          <a:p>
            <a:pPr marL="0" indent="0">
              <a:buNone/>
            </a:pPr>
            <a:r>
              <a:rPr lang="en-PH" dirty="0"/>
              <a:t>	2. Make a plan.</a:t>
            </a:r>
          </a:p>
          <a:p>
            <a:pPr marL="0" indent="0">
              <a:buNone/>
            </a:pPr>
            <a:r>
              <a:rPr lang="en-PH" dirty="0"/>
              <a:t>	3. Carry out the plan.</a:t>
            </a:r>
          </a:p>
          <a:p>
            <a:pPr marL="0" indent="0">
              <a:buNone/>
            </a:pPr>
            <a:r>
              <a:rPr lang="en-PH" dirty="0"/>
              <a:t>	4. Look back.</a:t>
            </a:r>
          </a:p>
          <a:p>
            <a:r>
              <a:rPr lang="en-PH" dirty="0"/>
              <a:t>Simplify the final answer.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6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Solving Word Problems Involving Addition and Subtraction of Similar Fractions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3CEF27A6-E8EA-4141-AD1E-4C628C0DD6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15911"/>
                <a:ext cx="10515600" cy="318180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PH" dirty="0"/>
                  <a:t>	Benny needs to research the different types of natural resources for his project. His teacher asked them to use different sources of information. Benny took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PH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PH" dirty="0"/>
                  <a:t>hours to finish his project. He spent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PH" dirty="0"/>
                  <a:t>hours reading books in the library. He spent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PH" dirty="0"/>
                  <a:t>hours researching on the internet and watching educational videos. How many hours are left for Benny to finish his project?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3CEF27A6-E8EA-4141-AD1E-4C628C0DD6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15911"/>
                <a:ext cx="10515600" cy="3181803"/>
              </a:xfrm>
              <a:blipFill>
                <a:blip r:embed="rId3"/>
                <a:stretch>
                  <a:fillRect l="-1086" t="-3187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60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Solving Word Problems Involving Addition and Subtraction of Similar Fractions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009C1-A073-DB46-8955-666A10EE1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2997"/>
            <a:ext cx="10515600" cy="3109232"/>
          </a:xfrm>
        </p:spPr>
        <p:txBody>
          <a:bodyPr/>
          <a:lstStyle/>
          <a:p>
            <a:pPr marL="0" indent="0" algn="just">
              <a:buNone/>
            </a:pPr>
            <a:r>
              <a:rPr lang="en-PH" dirty="0"/>
              <a:t>	To solve the given problem, answer the questions below. Write the answers in your notebook.</a:t>
            </a:r>
          </a:p>
          <a:p>
            <a:pPr algn="just"/>
            <a:r>
              <a:rPr lang="en-PH" dirty="0"/>
              <a:t>What do you think is the first operation you have to use to solve this word problem?</a:t>
            </a:r>
          </a:p>
          <a:p>
            <a:pPr algn="just"/>
            <a:r>
              <a:rPr lang="en-PH" dirty="0"/>
              <a:t>What is the next operation you will use to get the final answer?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04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Solving Word Problems Involving Addition and Subtraction of Similar Fractions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2F7A7D7-7DC0-7F48-AFBD-54012C40F6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en-PH" dirty="0"/>
                  <a:t>These are the steps to solve word problems involving the addition and subtraction of similar fractions.</a:t>
                </a:r>
              </a:p>
              <a:p>
                <a:pPr marL="0" indent="0" algn="just">
                  <a:buNone/>
                </a:pPr>
                <a:r>
                  <a:rPr lang="en-PH" b="1" dirty="0"/>
                  <a:t>Step 1: Understand the problem.</a:t>
                </a:r>
              </a:p>
              <a:p>
                <a:pPr algn="just"/>
                <a:r>
                  <a:rPr lang="en-PH" dirty="0"/>
                  <a:t> What facts are given?</a:t>
                </a:r>
              </a:p>
              <a:p>
                <a:pPr marL="0" indent="0" algn="just">
                  <a:buNone/>
                </a:pPr>
                <a:r>
                  <a:rPr lang="en-PH" dirty="0"/>
                  <a:t>	Benny had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PH" dirty="0"/>
                  <a:t> hours to finish his project.</a:t>
                </a:r>
              </a:p>
              <a:p>
                <a:pPr marL="0" indent="0" algn="just">
                  <a:buNone/>
                </a:pPr>
                <a:r>
                  <a:rPr lang="en-PH" dirty="0"/>
                  <a:t>	He spent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PH" dirty="0"/>
                  <a:t>hours reading books.</a:t>
                </a:r>
              </a:p>
              <a:p>
                <a:pPr marL="0" indent="0" algn="just">
                  <a:buNone/>
                </a:pPr>
                <a:r>
                  <a:rPr lang="en-PH" dirty="0"/>
                  <a:t>	He used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PH" dirty="0"/>
                  <a:t> hours doing online research.</a:t>
                </a:r>
              </a:p>
              <a:p>
                <a:pPr algn="just"/>
                <a:r>
                  <a:rPr lang="en-PH" dirty="0"/>
                  <a:t>What is asked?</a:t>
                </a:r>
              </a:p>
              <a:p>
                <a:pPr marL="0" indent="0" algn="just">
                  <a:buNone/>
                </a:pPr>
                <a:r>
                  <a:rPr lang="en-PH" dirty="0"/>
                  <a:t>	How many hours are left for Benny to finish his project?</a:t>
                </a:r>
              </a:p>
              <a:p>
                <a:pPr algn="just"/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2F7A7D7-7DC0-7F48-AFBD-54012C40F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924" r="-965" b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37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Solving Word Problems Involving Addition and Subtraction of Similar Fractions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F7A7D7-7DC0-7F48-AFBD-54012C40F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PH" b="1" dirty="0"/>
              <a:t>Step 2: Make a plan.</a:t>
            </a:r>
          </a:p>
          <a:p>
            <a:pPr algn="just"/>
            <a:r>
              <a:rPr lang="en-PH" dirty="0"/>
              <a:t>What operation should be used?</a:t>
            </a:r>
          </a:p>
          <a:p>
            <a:pPr marL="914400" lvl="2" indent="0" algn="just">
              <a:buNone/>
            </a:pPr>
            <a:r>
              <a:rPr lang="en-PH" dirty="0"/>
              <a:t>a. 	The first step is to figure the amount of time Benny used in 	researching. This requires </a:t>
            </a:r>
            <a:r>
              <a:rPr lang="en-PH" b="1" dirty="0"/>
              <a:t>adding</a:t>
            </a:r>
            <a:r>
              <a:rPr lang="en-PH" dirty="0"/>
              <a:t> the hours spent in	researching.</a:t>
            </a:r>
          </a:p>
          <a:p>
            <a:pPr marL="0" indent="0" algn="just">
              <a:buNone/>
            </a:pPr>
            <a:r>
              <a:rPr lang="en-PH" dirty="0"/>
              <a:t>	b. 	The next step is to solve for how much time is left for 			Benny to finish the project. This involves </a:t>
            </a:r>
            <a:r>
              <a:rPr lang="en-PH" b="1" dirty="0"/>
              <a:t>subtracting</a:t>
            </a:r>
            <a:r>
              <a:rPr lang="en-PH" dirty="0"/>
              <a:t> the 			hours he used for research from the total number of hours 		he had to work for the project.</a:t>
            </a:r>
          </a:p>
          <a:p>
            <a:pPr marL="0" indent="0" algn="just">
              <a:buNone/>
            </a:pPr>
            <a:r>
              <a:rPr lang="en-PH" dirty="0"/>
              <a:t>	c. 	The final step is to express the answer in the lowest terms.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3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Solving Word Problems Involving Addition and Subtraction of Similar Fractions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F7A7D7-7DC0-7F48-AFBD-54012C40F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7878"/>
            <a:ext cx="10515600" cy="3515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b="1" dirty="0"/>
              <a:t>Step 3: Carry out the plan/Solve.</a:t>
            </a:r>
          </a:p>
          <a:p>
            <a:r>
              <a:rPr lang="en-PH" dirty="0"/>
              <a:t>Begin by adding the fractions.</a:t>
            </a:r>
          </a:p>
          <a:p>
            <a:pPr marL="0" indent="0">
              <a:buNone/>
            </a:pPr>
            <a:r>
              <a:rPr lang="en-PH" dirty="0"/>
              <a:t>You may use pie models to visualize the problem.</a:t>
            </a:r>
          </a:p>
          <a:p>
            <a:pPr marL="514350" indent="-514350">
              <a:buAutoNum type="arabicPeriod"/>
            </a:pPr>
            <a:r>
              <a:rPr lang="en-PH" dirty="0"/>
              <a:t>To find out Benny’s total hours in doing research, the first step is to add the fractions.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90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Solving Word Problems Involving Addition and Subtraction of Similar Fractions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2F7A7D7-7DC0-7F48-AFBD-54012C40F6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1477"/>
                <a:ext cx="10515600" cy="408486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PH" dirty="0"/>
                  <a:t>Let us use these models to get the answer.</a:t>
                </a:r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r>
                  <a:rPr lang="en-PH" dirty="0"/>
                  <a:t>	Combine the whole parts and add the fraction parts. Therefore, it took Benny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43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PH" dirty="0"/>
                  <a:t>hours to do research.</a:t>
                </a:r>
              </a:p>
              <a:p>
                <a:pPr marL="0" indent="0" algn="just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2F7A7D7-7DC0-7F48-AFBD-54012C40F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1477"/>
                <a:ext cx="10515600" cy="4084866"/>
              </a:xfrm>
              <a:blipFill>
                <a:blip r:embed="rId3"/>
                <a:stretch>
                  <a:fillRect l="-1086" t="-2484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B46836F-6777-1F4D-A062-9E038C590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457" y="2395390"/>
            <a:ext cx="4899491" cy="185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15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Solving Word Problems Involving Addition and Subtraction of Similar Fractions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F7A7D7-7DC0-7F48-AFBD-54012C40F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2450"/>
            <a:ext cx="10515600" cy="35156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PH" dirty="0"/>
              <a:t>The next step is to find out how much time is left for Benny to do the project. This requires us to subtract the fractions.</a:t>
            </a:r>
          </a:p>
          <a:p>
            <a:pPr marL="0" indent="0">
              <a:buNone/>
            </a:pPr>
            <a:r>
              <a:rPr lang="en-PH" dirty="0"/>
              <a:t>      Let us use the models below to find the answer.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1E62B3-017F-5547-BF18-C9FC5E243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243" y="3445870"/>
            <a:ext cx="7723415" cy="202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32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3210</TotalTime>
  <Words>389</Words>
  <Application>Microsoft Macintosh PowerPoint</Application>
  <PresentationFormat>Widescreen</PresentationFormat>
  <Paragraphs>78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Solving Word Problems Involving Addition and Subtraction of Similar Fractions</vt:lpstr>
      <vt:lpstr>Solving Word Problems Involving Addition and Subtraction of Similar Fractions</vt:lpstr>
      <vt:lpstr>Solving Word Problems Involving Addition and Subtraction of Similar Fractions</vt:lpstr>
      <vt:lpstr>Solving Word Problems Involving Addition and Subtraction of Similar Fractions</vt:lpstr>
      <vt:lpstr>Solving Word Problems Involving Addition and Subtraction of Similar Fractions</vt:lpstr>
      <vt:lpstr>Solving Word Problems Involving Addition and Subtraction of Similar Fractions</vt:lpstr>
      <vt:lpstr>Solving Word Problems Involving Addition and Subtraction of Similar Fractions</vt:lpstr>
      <vt:lpstr>Solving Word Problems Involving Addition and Subtraction of Similar Fractions</vt:lpstr>
      <vt:lpstr>Solving Word Problems Involving Addition and Subtraction of Similar Fractions</vt:lpstr>
      <vt:lpstr>Solving Word Problems Involving Addition and Subtraction of Similar Fractions</vt:lpstr>
      <vt:lpstr>Solving Word Problems Involving Addition and Subtraction of Similar Fractions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266</cp:revision>
  <cp:lastPrinted>2023-03-16T06:30:06Z</cp:lastPrinted>
  <dcterms:created xsi:type="dcterms:W3CDTF">2019-04-16T02:10:14Z</dcterms:created>
  <dcterms:modified xsi:type="dcterms:W3CDTF">2023-03-28T02:09:44Z</dcterms:modified>
</cp:coreProperties>
</file>