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0.png" ContentType="image/png"/>
  <Override PartName="/ppt/media/image9.png" ContentType="image/png"/>
  <Override PartName="/ppt/media/image13.png" ContentType="image/png"/>
  <Override PartName="/ppt/media/image8.png" ContentType="image/png"/>
  <Override PartName="/ppt/media/image5.png" ContentType="image/png"/>
  <Override PartName="/ppt/media/image7.png" ContentType="image/png"/>
  <Override PartName="/ppt/media/image12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2320" cy="68382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9200" cy="27792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4640" cy="38426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4640" cy="3643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2320" cy="6152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0760" cy="9507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4840" cy="10148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2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3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6640" cy="33649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08000"/>
            <a:ext cx="8080560" cy="13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What Is It, Zach? (Part 2)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US" sz="30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(Adjectives for Places and Events)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756000" y="432000"/>
            <a:ext cx="9933120" cy="5686200"/>
          </a:xfrm>
          <a:prstGeom prst="rect">
            <a:avLst/>
          </a:prstGeom>
          <a:noFill/>
          <a:ln w="5724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974520" y="648000"/>
            <a:ext cx="9642960" cy="503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DejaVu Sans"/>
              </a:rPr>
              <a:t>Writing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€ž]ëþ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Copy the groups of words in cursive writing. Write the letters neatly and clearly in your paper.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1. There was a colorful parade.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2. The roads are wide and clean.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3. Grandmother’s house is near a river.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4. That night, the town was quiet and peaceful.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7920000" y="4140000"/>
            <a:ext cx="2578320" cy="1922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936000" y="1260000"/>
            <a:ext cx="7560000" cy="2880000"/>
          </a:xfrm>
          <a:prstGeom prst="rect">
            <a:avLst/>
          </a:prstGeom>
          <a:noFill/>
          <a:ln w="5724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There are many interesting animals. Some can fly, hop, run, gallop, or swim. It is nice to read stories that have animals as the characters.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974520" y="720000"/>
            <a:ext cx="9105120" cy="482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7520760" y="3240000"/>
            <a:ext cx="4671360" cy="288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686520" y="432000"/>
            <a:ext cx="9933120" cy="5686200"/>
          </a:xfrm>
          <a:prstGeom prst="rect">
            <a:avLst/>
          </a:prstGeom>
          <a:noFill/>
          <a:ln w="5724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974520" y="720000"/>
            <a:ext cx="9105120" cy="482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Is It, Zach? (Part 2)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by Rommel Lumanta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Look, Deanne, look at this funny thing.” Zach excitedly called out Deanne. He held the magnifying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glass near the head of the unmoving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frog. “Okay, I will go there to see,” said 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Deanne as she bent down to look. Two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big eyes  stared at her. Then, all of a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sudden, the funny thing that   appeared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enormous hopped off towards the two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kids.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6300000" y="2160000"/>
            <a:ext cx="5891760" cy="3995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756000" y="432000"/>
            <a:ext cx="9933120" cy="5686200"/>
          </a:xfrm>
          <a:prstGeom prst="rect">
            <a:avLst/>
          </a:prstGeom>
          <a:noFill/>
          <a:ln w="5724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74520" y="504000"/>
            <a:ext cx="9642960" cy="503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Waaahhhhh!!!” cried the frightened Deanne.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It’s okay, Deanne. It is just a frog. It is harmless,”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explained Zach.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Daddy Casey heard Deanne’s cry. “What is it,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Zach?”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Nothing,” Zach said. He ran to tell Deanne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that frog had left.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two walked together towards a leafy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hedge. Zach saw a spider spinning its web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and was sitting right in the middle of it. Casey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showed the spider to Deanne with his magnifying glass.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7452000" y="1476000"/>
            <a:ext cx="4594680" cy="4101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756000" y="432000"/>
            <a:ext cx="9933120" cy="5686200"/>
          </a:xfrm>
          <a:prstGeom prst="rect">
            <a:avLst/>
          </a:prstGeom>
          <a:noFill/>
          <a:ln w="5724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974520" y="504000"/>
            <a:ext cx="9642960" cy="503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Deanne looked at the spider’s hairy legs, fat body, large eyes, and big mouth. The huge spider started moving and the web wobbled.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Oh, the monster wants to eat us! Mommy! Daddy! There is a monster!” shrieked Deanne.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Mommy Gienah called out, “What is it, Zach?”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Nothing, Mommy!” Zach shouted.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Deanne ran over to Mommy Gienah. “Mommy, Daddy, Kuya Zach showed me a scary frog and now, a scarier monster. I am so scared!”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756000" y="432000"/>
            <a:ext cx="9933120" cy="5686200"/>
          </a:xfrm>
          <a:prstGeom prst="rect">
            <a:avLst/>
          </a:prstGeom>
          <a:noFill/>
          <a:ln w="5724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974520" y="504000"/>
            <a:ext cx="9642960" cy="503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That is all right, Deanne,” Mommy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Gienah soothed her. “There is no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monster. Kuya Zach is just playing with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his big magnifying glass again.”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have you been showing to your little sister, Zach?” asked Daddy Casey. “Next ti me, do not scare your sister.”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Okay, Dad. I am sorry, Deanne!” Zach said as he sniff ed the smell of their lunch.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Lunch is ready. Let’s all go inside the house,” Mommy told them.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They all had a hearty lunch.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0" y="1080"/>
            <a:ext cx="5039640" cy="287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756000" y="432000"/>
            <a:ext cx="9933120" cy="5686200"/>
          </a:xfrm>
          <a:prstGeom prst="rect">
            <a:avLst/>
          </a:prstGeom>
          <a:noFill/>
          <a:ln cap="rnd" w="57240">
            <a:solidFill>
              <a:srgbClr val="ff4000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974520" y="648000"/>
            <a:ext cx="9642960" cy="503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DejaVu Sans"/>
              </a:rPr>
              <a:t>Think Well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What is the story about?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In what ways were Zach naughty?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Can you say that Zach is a nature lover?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Explain your answer.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Ask each other questions about the story.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8280000" y="2942280"/>
            <a:ext cx="3779640" cy="3177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756000" y="432000"/>
            <a:ext cx="9933120" cy="5686200"/>
          </a:xfrm>
          <a:prstGeom prst="rect">
            <a:avLst/>
          </a:prstGeom>
          <a:noFill/>
          <a:ln w="5724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974520" y="648000"/>
            <a:ext cx="9642960" cy="503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DejaVu Sans"/>
              </a:rPr>
              <a:t>Oral Language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Following Directions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When following directions, make sure you listen very carefully.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Understand the instructions that are given.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Draw a magnifying glass on top of a frog’s head.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Color the frog brown.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9540000" y="3953520"/>
            <a:ext cx="2486520" cy="2164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756000" y="432000"/>
            <a:ext cx="9933120" cy="5686200"/>
          </a:xfrm>
          <a:prstGeom prst="rect">
            <a:avLst/>
          </a:prstGeom>
          <a:noFill/>
          <a:ln w="5724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974520" y="648000"/>
            <a:ext cx="9642960" cy="503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f7d1d5"/>
                </a:highlight>
                <a:latin typeface="Lato"/>
                <a:ea typeface="DejaVu Sans"/>
              </a:rPr>
              <a:t>Grammar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Adjectives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also describe places and events.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Examples: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 clean school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 colorful garden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 joyful birthday party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 noisy New Year’s Eve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Here are sample adjectives for: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Places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– big, nice, wide, beautiful, clean, dirty, interesting, peaceful,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far, near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Events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ž]ëþ"/>
              </a:rPr>
              <a:t>– noisy, exciting, joyful, quiet, peaceful, interesting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9180000" y="1794960"/>
            <a:ext cx="2846520" cy="2524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2023-08-24T14:16:51Z</dcterms:modified>
  <cp:revision>188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