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3320" cy="68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0200" cy="27702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5640" cy="38336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5640" cy="3553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3320" cy="6062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1760" cy="9417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5840" cy="10058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3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7640" cy="33559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140000" y="3240000"/>
            <a:ext cx="77205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Pag-unawa at Pagsalaysay Muli ng Pinakinggang Teksto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288000" y="911160"/>
            <a:ext cx="11514600" cy="47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pangunahing layunin ng pagsasalaysay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pagkukuwento ng pagkakasunod-sunod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pangyayari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Karaniwang sumasagot ito sa mga tanong na sino, saan, kailan, at ano. Maaari itong pasalita o pasulat. Ilan sa mga mapaghahanguan ng salaysay ay ang sariling karanasan, nakita at/o naobserbahan, napakinggan, nabasa, o maaaring likhang-isip.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Katangian ng Mahusay na Salaysay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Kaakit-akit na pamagat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Makabuluhang paksa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Nakagaganyak o makatawag-pansing simula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Maayos na pagkakasunod-sunod ng mga pangyayari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Magandang wakas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144360" y="900000"/>
            <a:ext cx="11802240" cy="48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Uri ng Salaysay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Pagsasalaysay na Nagpapabatid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pangunahing layunin nito ang magbigay ng impormasyon. Ito ay makabuluhan at makatotohanan. Ilan sa maaaring maihanay sa uring ito ay ang salaysay na nagpapabatid ng pangyayari, kasaysayan o nakaraan, paglalakbay, pakikipagsapalaran, talambuhay, anekdota, at mga kathang salaysay.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Masining na Pagsasalaysay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pangunahing layunin nito ang manlibang. Ilan sa maaaring maihanay sa uring ito ay ang maikling kuwento, alamat, kuwentong-bayan, pabula, at parabula.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Bahagi ng Salaysay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Simula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ang bahaging kailangang makatawag-pansin sa mga nagbabasa o nakikinig. Dito nakasalalay kung ipagpapatuloy o hindi ng mambabasa ang pakikinig o pagbabasa. Karaniwang ipinakikilala sa bahaging ito ang tauhan at/o tagpuan.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Katawan o Gitna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sa bahaging ito matutunghayan ang mahahalagang impormasyon at elemento.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Wakas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karaniwang nakapaloob sa bahaging ito ang kongklusyon at aral ng teksto. Maaari ding mag-iwan ng katanungan sa kabuoan nito.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1352520" y="740520"/>
            <a:ext cx="8075520" cy="69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80000" y="1532520"/>
            <a:ext cx="11694240" cy="44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Itapat ang hanay A sa hanay B.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nagsasalaysay ng pinagmulan ng isang bagay, hayop, at iba pa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magbigay ng impormasyon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manlibang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nakasalalay rito kung ipagpapatuloy ng mambabasa o hindi ang pagbabasa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may layuning magkuwento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8820000" y="1800000"/>
            <a:ext cx="2519280" cy="21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pagsasalaysay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alamat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magpabatid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malikhain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e. simula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f. wakas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360000" y="1451160"/>
            <a:ext cx="10796400" cy="327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60000" y="1024200"/>
            <a:ext cx="8145720" cy="4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3396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2023-08-24T17:13:14Z</dcterms:modified>
  <cp:revision>396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