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22.png" ContentType="image/png"/>
  <Override PartName="/ppt/media/image7.png" ContentType="image/png"/>
  <Override PartName="/ppt/media/image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080" cy="685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960" cy="2793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400" cy="3857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400" cy="379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080" cy="630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520" cy="965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600" cy="1029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400" cy="33796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901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Dividing Fractions by Mixed Numbers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and Vice Versa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Fractions by Mixed Numbers and Vice Versa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</a:t>
            </a:r>
            <a:r>
              <a:rPr b="0" lang="en-PH" sz="1800" spc="-1" strike="noStrike">
                <a:latin typeface="Lato"/>
              </a:rPr>
              <a:t>Dividing fractions and mixed numbers is very useful and common in everyday life. Thus, it is very important that we learn this skill.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r>
              <a:rPr b="0" lang="en-PH" sz="1800" spc="-1" strike="noStrike">
                <a:latin typeface="Lato"/>
              </a:rPr>
              <a:t>To divide a fraction by a mixed number (or divide a mixed number by a fraction), follow these steps: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Change the mixed number to an improper fraction.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Multiply the first fraction by the reciprocal of the second fraction.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Reduce the answer to the lowest answers, if necessary.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Fractions by Mixed Numbers and Vice Versa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What is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Solution:</a:t>
            </a:r>
            <a:r>
              <a:rPr b="0" lang="en-PH" sz="1200" spc="-1" strike="noStrike" u="sng">
                <a:uFillTx/>
                <a:latin typeface="Lato"/>
              </a:rPr>
              <a:t> </a:t>
            </a:r>
            <a:r>
              <a:rPr b="0" lang="en-PH" sz="1200" spc="-1" strike="noStrike">
                <a:latin typeface="Lato"/>
              </a:rPr>
              <a:t>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 </a:t>
            </a:r>
            <a:r>
              <a:rPr b="0" lang="en-PH" sz="1800" spc="-1" strike="noStrike">
                <a:latin typeface="Lato"/>
              </a:rPr>
              <a:t>Change the mixed numbers to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improper fractions.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</a:t>
            </a:r>
            <a:r>
              <a:rPr b="0" lang="en-PH" sz="1800" spc="-1" strike="noStrike">
                <a:latin typeface="Lato"/>
              </a:rPr>
              <a:t>Multiply the dividend by the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reciprocal of the divisor and reduce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 to its lowest terms.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Thus,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3060000" y="1332720"/>
            <a:ext cx="634680" cy="46728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5940000" y="2520000"/>
            <a:ext cx="1556280" cy="71928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5771160" y="3780000"/>
            <a:ext cx="2688120" cy="71928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4"/>
          <a:stretch/>
        </p:blipFill>
        <p:spPr>
          <a:xfrm>
            <a:off x="1440000" y="4680000"/>
            <a:ext cx="1069200" cy="59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Fractions by Mixed Numbers and Vice Versa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3:</a:t>
            </a:r>
            <a:r>
              <a:rPr b="0" lang="en-PH" sz="1800" spc="-1" strike="noStrike">
                <a:latin typeface="Lato"/>
              </a:rPr>
              <a:t> What is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Solution:</a:t>
            </a:r>
            <a:r>
              <a:rPr b="0" lang="en-PH" sz="1200" spc="-1" strike="noStrike">
                <a:latin typeface="Lato"/>
              </a:rPr>
              <a:t>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 </a:t>
            </a:r>
            <a:r>
              <a:rPr b="0" lang="en-PH" sz="1800" spc="-1" strike="noStrike">
                <a:latin typeface="Lato"/>
              </a:rPr>
              <a:t>Change the mixed numbers to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improper fractions.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</a:t>
            </a:r>
            <a:r>
              <a:rPr b="0" lang="en-PH" sz="1800" spc="-1" strike="noStrike">
                <a:latin typeface="Lato"/>
              </a:rPr>
              <a:t>Multiply the dividend by the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reciprocal of the divisor and reduce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 to its lowest terms.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Thus,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3044520" y="1440000"/>
            <a:ext cx="734760" cy="46728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5760000" y="2340000"/>
            <a:ext cx="1928160" cy="75888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5760000" y="3420000"/>
            <a:ext cx="2879280" cy="78120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4"/>
          <a:stretch/>
        </p:blipFill>
        <p:spPr>
          <a:xfrm>
            <a:off x="1440000" y="4860000"/>
            <a:ext cx="1425600" cy="7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720000" y="87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Fractions by Mixed Numbers and Vice Versa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4:</a:t>
            </a:r>
            <a:r>
              <a:rPr b="0" lang="en-PH" sz="1800" spc="-1" strike="noStrike">
                <a:latin typeface="Lato"/>
              </a:rPr>
              <a:t> What is the value of N in the number sentence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Lato"/>
              </a:rPr>
              <a:t>Solution: </a:t>
            </a:r>
            <a:r>
              <a:rPr b="0" lang="en-PH" sz="1200" spc="-1" strike="noStrike" u="sng">
                <a:uFillTx/>
                <a:latin typeface="Lato"/>
              </a:rPr>
              <a:t> </a:t>
            </a:r>
            <a:r>
              <a:rPr b="0" lang="en-PH" sz="1200" spc="-1" strike="noStrike">
                <a:latin typeface="Lato"/>
              </a:rPr>
              <a:t>   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</a:rPr>
              <a:t>              </a:t>
            </a:r>
            <a:r>
              <a:rPr b="0" lang="en-PH" sz="1800" spc="-1" strike="noStrike">
                <a:latin typeface="Lato"/>
              </a:rPr>
              <a:t>In this problem, we are looking for the value of the multiplicand. Recall that division and multiplication are inverse operations. Thus, we can convert the given multiplication expression into a division expression. Then, we follow the defined steps in dividing mixed numbers and fractions.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97"/>
              </a:spcBef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Use the inverse of division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(multiplication) to solve for 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6994800" y="1354320"/>
            <a:ext cx="1104480" cy="62496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4258440" y="3684960"/>
            <a:ext cx="1501200" cy="81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Fractions by Mixed Numbers and Vice Versa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1: </a:t>
            </a:r>
            <a:r>
              <a:rPr b="0" lang="en-PH" sz="1800" spc="-1" strike="noStrike">
                <a:latin typeface="Lato"/>
              </a:rPr>
              <a:t>Change the mixed numbers to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improper fractions.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Step 2: </a:t>
            </a:r>
            <a:r>
              <a:rPr b="0" lang="en-PH" sz="1800" spc="-1" strike="noStrike">
                <a:latin typeface="Lato"/>
              </a:rPr>
              <a:t>Multiply the dividend by the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reciprocal of the divisor and reduce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answer to its lowest terms.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Thus,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check, substitute the value of N in the number sentence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5940000" y="1620000"/>
            <a:ext cx="2198160" cy="69192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5940000" y="2700360"/>
            <a:ext cx="2631240" cy="71928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1440360" y="3600000"/>
            <a:ext cx="1259280" cy="567360"/>
          </a:xfrm>
          <a:prstGeom prst="rect">
            <a:avLst/>
          </a:prstGeom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4"/>
          <a:stretch/>
        </p:blipFill>
        <p:spPr>
          <a:xfrm>
            <a:off x="6816240" y="4320360"/>
            <a:ext cx="923400" cy="53928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5"/>
          <a:stretch/>
        </p:blipFill>
        <p:spPr>
          <a:xfrm>
            <a:off x="2880000" y="4974840"/>
            <a:ext cx="1735920" cy="6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720000" y="87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Fractions by Mixed Numbers and Vice Versa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Divide the following.                                                        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1.                                                                                     1.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2.                                                                                     2.  2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                                                                                    3. 1/2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080000" y="1800000"/>
            <a:ext cx="985680" cy="71928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1161720" y="2700360"/>
            <a:ext cx="817920" cy="719280"/>
          </a:xfrm>
          <a:prstGeom prst="rect">
            <a:avLst/>
          </a:prstGeom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1080360" y="3792960"/>
            <a:ext cx="719280" cy="706680"/>
          </a:xfrm>
          <a:prstGeom prst="rect">
            <a:avLst/>
          </a:prstGeom>
          <a:ln w="0">
            <a:noFill/>
          </a:ln>
        </p:spPr>
      </p:pic>
      <p:pic>
        <p:nvPicPr>
          <p:cNvPr id="155" name="" descr=""/>
          <p:cNvPicPr/>
          <p:nvPr/>
        </p:nvPicPr>
        <p:blipFill>
          <a:blip r:embed="rId4"/>
          <a:stretch/>
        </p:blipFill>
        <p:spPr>
          <a:xfrm rot="10669800">
            <a:off x="6692760" y="1809360"/>
            <a:ext cx="493560" cy="70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2023-04-04T11:12:19Z</dcterms:modified>
  <cp:revision>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